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1.xml" ContentType="application/vnd.ms-office.inkAction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2.xml" ContentType="application/vnd.ms-office.inkAction+xml"/>
  <Override PartName="/ppt/notesSlides/notesSlide6.xml" ContentType="application/vnd.openxmlformats-officedocument.presentationml.notesSlide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32" r:id="rId2"/>
    <p:sldId id="336" r:id="rId3"/>
    <p:sldId id="256" r:id="rId4"/>
    <p:sldId id="261" r:id="rId5"/>
    <p:sldId id="265" r:id="rId6"/>
    <p:sldId id="262" r:id="rId7"/>
    <p:sldId id="264" r:id="rId8"/>
    <p:sldId id="263" r:id="rId9"/>
    <p:sldId id="266" r:id="rId10"/>
    <p:sldId id="267" r:id="rId11"/>
    <p:sldId id="268" r:id="rId12"/>
    <p:sldId id="269" r:id="rId13"/>
    <p:sldId id="270" r:id="rId14"/>
    <p:sldId id="326" r:id="rId15"/>
    <p:sldId id="271" r:id="rId16"/>
    <p:sldId id="272" r:id="rId17"/>
    <p:sldId id="276" r:id="rId18"/>
    <p:sldId id="277" r:id="rId19"/>
    <p:sldId id="278" r:id="rId20"/>
    <p:sldId id="273" r:id="rId21"/>
    <p:sldId id="274" r:id="rId22"/>
    <p:sldId id="275" r:id="rId23"/>
    <p:sldId id="334" r:id="rId24"/>
    <p:sldId id="289" r:id="rId25"/>
    <p:sldId id="279" r:id="rId26"/>
    <p:sldId id="281" r:id="rId27"/>
    <p:sldId id="327" r:id="rId28"/>
    <p:sldId id="290" r:id="rId29"/>
    <p:sldId id="285" r:id="rId30"/>
    <p:sldId id="286" r:id="rId31"/>
    <p:sldId id="287" r:id="rId32"/>
    <p:sldId id="329" r:id="rId33"/>
    <p:sldId id="313" r:id="rId34"/>
    <p:sldId id="288" r:id="rId35"/>
    <p:sldId id="292" r:id="rId36"/>
    <p:sldId id="294" r:id="rId37"/>
    <p:sldId id="335" r:id="rId38"/>
    <p:sldId id="293" r:id="rId39"/>
    <p:sldId id="295" r:id="rId40"/>
    <p:sldId id="296" r:id="rId41"/>
    <p:sldId id="314" r:id="rId42"/>
    <p:sldId id="298" r:id="rId43"/>
    <p:sldId id="259" r:id="rId44"/>
    <p:sldId id="331" r:id="rId45"/>
    <p:sldId id="320" r:id="rId46"/>
    <p:sldId id="316" r:id="rId47"/>
    <p:sldId id="333" r:id="rId48"/>
    <p:sldId id="299" r:id="rId49"/>
    <p:sldId id="322" r:id="rId50"/>
    <p:sldId id="315" r:id="rId51"/>
    <p:sldId id="330" r:id="rId52"/>
    <p:sldId id="300" r:id="rId53"/>
    <p:sldId id="306" r:id="rId54"/>
    <p:sldId id="302" r:id="rId55"/>
    <p:sldId id="303" r:id="rId56"/>
    <p:sldId id="304" r:id="rId57"/>
    <p:sldId id="305" r:id="rId58"/>
    <p:sldId id="307" r:id="rId59"/>
    <p:sldId id="308" r:id="rId60"/>
    <p:sldId id="323" r:id="rId61"/>
    <p:sldId id="324" r:id="rId62"/>
    <p:sldId id="310" r:id="rId63"/>
    <p:sldId id="318" r:id="rId64"/>
    <p:sldId id="319" r:id="rId65"/>
    <p:sldId id="312" r:id="rId66"/>
    <p:sldId id="317" r:id="rId67"/>
    <p:sldId id="325" r:id="rId68"/>
    <p:sldId id="32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5" autoAdjust="0"/>
    <p:restoredTop sz="81030" autoAdjust="0"/>
  </p:normalViewPr>
  <p:slideViewPr>
    <p:cSldViewPr snapToGrid="0">
      <p:cViewPr varScale="1">
        <p:scale>
          <a:sx n="69" d="100"/>
          <a:sy n="69" d="100"/>
        </p:scale>
        <p:origin x="1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9095">
    <iact:property name="dataType"/>
    <iact:actionData xml:id="d0">
      <inkml:trace xmlns:inkml="http://www.w3.org/2003/InkML" xml:id="stk0" contextRef="#ctx0" brushRef="#br0">14464 12826 0,'0'-22'17,"0"-1"-6,0 1-8,0 0 9,-22-22-8,-22 0 9,-1-1-10,-110 1 9,0 44-8,-22 66 8,-22 89-8,-89 156 9,-22 109-10,-1 90 10,-43 110-10,110-88 9,112-178-8,43-199 5,67-66-2,0-89 2,22-22-2,44-133 2,89-133-2,66-67 1,133-110 0,-88 89 2,-89 154 2,-22 89-10,-67 89 11,-43 22-10,-1 110 13,-22 67-3,0 67-10,22 22 10,22-67-10,0-44 10,1-89-10,-1-22 9,45-44-8,21-89 9,68-132-10,21-1 10,-22 0-10,-66 89 7,-45 44-3,-21 89 0,-45 0 2,-22 44-2,-67 133 2,-44 67 0,22 66 3,23 0-10,43-67 10,23-88-8,22-66 9,45-90 0,87-154-7,90-111 7,110-266-10,-22-21 10,-133 87-10,-44 112 9,-88 176-8,-45 112 9,-22 43-10,-67 112 9,-110 154-8,-89 245 4,-67 287 0,89 44 1,111-22-2,67-66 1,88-244 0,88-177 1,45-155 0,67-111-1,43-110 3,1-134-8,66-154 10,-66-89-10,-111-1 10,-67-110-10,-88 156 9,-133 65-8,-45 112 9,-65 110-10,-45 88 10,-45 112-10,-66 243 10,133 111-10,111 88 10,155 23-10,111-1 6,132-87 3,67-90-8,222-88 8,-45-133-9,-22-133 10,22-111-10,-89-133 10,-43-110-10,-112-178 10,-110 45-10,-111 22 10,-67 44-10,-154 66 10,-1 134-9,-66 88 8,-199 111-9,88 66 10,67 178-10,89 110 10,65 155-10,134 45 9,66-23-8,200 67 8,44-199-8,21-156 4,46-110 1,-90-111-2,23-44 1,22-200 1,-89-22-1,-88-132 0,-89 21-1,-110-110 1,-134-45 1,-132 67 0,-89 44 3,22 177-9,155 156 9,45 110-9,88 111 10,22 110-10,89 201 10,155 286-10,133-43 10,110 0-9,45-200 8,88-177-9,1-132 10,21-178-10,-65-200 5,-90-66 0,-110-66 5,-111-111-10,-111 22 5,-66-66 1,-177-45-2,-23 222 2,-66 111-2,0 110 2,45 89-2,-45 177 2,88 67-2,68 133 6,132-1-9,177 111 9,244 23-11,88-178 11,89-155-10,44-88 10,-88-111-10,22-155 10,-89-133-10,-221 66 10,-111 0-9,-133 23 3,-22 66 1,-110 44 1,-45 67 3,-89 110-8,67 89 4,88 44 1,89 45-3,155 111 3,222 88-1,132-89 0,200-110 1,-133-156-2,-244-88 5,-155-44-9,-110-67 10,-67-22-10,-288-177 9,-355-177-8,-398-45 9,-310 1-10,-199 88 10,-67 44-10,310 155 10,355 111-10,575 89 6,266 22 4,133 22-11,156 0 11,243-22-10,265-23 10,134-43-10,-156-1 5,-221-22 0,-266 67 1,-132 0-2,-67-23 1,-156 23 0,-176-22 2,-200-67-2,-66 88 4,22 23-10,354 0 12,156 22-11,88-22 10,44 0-11,222-67 10,376-66-8,45-22 9,-133 66-10,-289 45 6,-154 44 3,-89 22-9,-110 44 10,-245 155-10,-398 156 10,-177 88-10,-111 22 5,-22 44 0,310-132 0,421-178 0,200-88 0,110-67 0,177-44 1,266-110-1,354-156 4,311-133-9,-45 45 10,-266 88-10,-354 133 10,-243 66-10,-156 67 10,-111 45-10,-221 110 10,-332 111-10,-266 44 5,-133 44 0,133-44 0,244-88 5,398-156-10,178-44 10,110-22-9,355-155 8,398-177-9,200-67 10,22 23-9,-67 88 4,-287 111-1,-333 132 1,-221 67 0,-133 89 0,-178 133 2,-331 177 2,-244 88-10,-89 23 12,0-45-12,354-199 11,378-199-10,132-67 10,155-44-9,310-155 4,842-333 4,88-66-8,-66 133 8,-222 111-9,-331 155 10,-444 154-10,-221 68 9,-200 132-8,-287 177 9,-488 200-10,-288 66 10,22 1-10,178-156 5,376-155 0,377-199 2,177-89-4,44-22 7,243-222-10,311-265 10,200-45-10,242-110 10,-21 88-10,-67 155 10,-132 89-10,-422 177 5,-243 89 0,-266 88 8,-199 112-8,-244 21 6,-66 22-12,44-22 11,44-44-10,155-44 10,134-45-10,110-44 10,22 0-9,66-66 9,-43-45-10,-23-66 6,0-1-3,22 1 2,45 0 2,21 0 2,67 0-10,67-1 11,110 1-10,-21 44 10,-46 45-10,-87 43 7,-200 45 5,-155 67-3,-288 88-9,-178 0 10,45 44-10,133-66 10,310-22-10,178-45 5,154-43 0,200-23 0,265-133 0,355-133 0,110-111 0,-154-21 0,-222 21 2,-354 200-4,-178 88 4,-88 45 2,-89 0-10,-88 44 11,-133 88-10,-333 156 10,45 44-10,110 0 5,134-22 0,132-23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968">
    <iact:property name="dataType"/>
    <iact:actionData xml:id="d0">
      <inkml:trace xmlns:inkml="http://www.w3.org/2003/InkML" xml:id="stk0" contextRef="#ctx0" brushRef="#br0">9303 798 0,'0'22'40,"0"0"-32,0 44 4,0 1-9,0 22 10,0-1-9,0 1 8,0-23-9,0 23 10,0-1-10,0-21 5,-22-23 0,0 23 0,22-23 1,0 0-2,0 23 1,0-1 1,0 1 4,0-1-11,0 0 6,0 1 2,0-1 2,0-21-10,0 21 11,0 1-10,0-1 9,0 0-8,0 1 9,0-1-10,0 1 9,0-1-8,-22 23 9,22 0-10,0 21 5,0-21 0,0-1 1,0-21-2,0 22 2,0-23-2,0 23 2,0-1-2,0-21 2,0 43 0,0-21-2,0 22 5,0 0-9,0-1 10,0 23-10,-22 0 10,22-22-10,0-23 10,0 1-10,0 22 10,-23-23-10,1-21 9,0 21-8,22-43 9,-22 21-10,22 1 10,0 21-10,0-21 6,0-1-1,0-22 0,0 23 0,0-1-1,0-21 2,0 21-2,0-22 1,0 23 0,0-1 0,0-21 2,0-1 2,0 22-10,0 1 10,0-23-8,0 23 9,0-1-10,0 23 10,0-1-10,0 1 10,0 0-10,0-23 10,0 23-10,0 21 10,0-43-10,0-1 9,0 1-8,0-23 5,0 22-2,0-21 2,0-1-1,0 22 0,0-21-1,0-23 2,0 44-1,0-21 0,0-1 4,0 22-9,0 1 9,0-1-7,-22-21 7,22 21-9,-22-22 10,22 1-9,-23 43 8,23-43-9,0-1 10,-22 22-10,22 23 10,0-23-9,0 1 8,0-1-9,0-21 10,0 21-10,-22 1 5,22-23 0,0 0 0,0-22 0,0 0 0,0 1 1,-22-1 0,22 0 5,0 0 2,-22-22 1,22-22-1</inkml:trace>
    </iact:actionData>
  </iact:action>
  <iact:action type="add" startTime="12792">
    <iact:property name="dataType"/>
    <iact:actionData xml:id="d1">
      <inkml:trace xmlns:inkml="http://www.w3.org/2003/InkML" xml:id="stk1" contextRef="#ctx0" brushRef="#br0">9325 820 0,'45'0'40,"-23"0"-28,66 22-9,1-22 9,22 0-8,-1 0 9,23 22-9,-22-22 8,-22 0-9,-1 0 10,23 0-10,0 0 10,22 0-10,0 0 10,-23 0-10,1 0 6,-22 0-1,-1 0-1,1 0 1,-45 0 1,0 0-1,1 0-1,43 0 1,-43 0 2,-1 0 1,-22 0-8,0 0 10,0 0-10,1 0 10,-1 0-9,0 0 8,0 0-9,22 0 10,1-22-9,-23 22 8,22 0-8,-22 0 8,0 0-8,-22 22 140,22 0-137,-22 23 6,23-1-10,-23-22 10,0 45-9,22-23 8,0 0-8,-22 45 8,22-45-9,0 22 6,-22 23 3,22-22-9,1-1 5,-23 45 0,22-23 1,0 1-2,-22 0 1,44-23 1,-44 0-2,22 45 3,0-44 1,-22-1-8,23 1 10,-1-23-10,-22 44 9,22-43-8,0 21 9,-22 23-10,22-1 10,0 1-10,-22 0 10,0 44-10,0-23 10,0 1-10,0 0 5,0 0 5,0 21-10,0 24 10,0-1-10,0-22 10,0 22-10,0 0 6,0 0-1,-22-45 0,0 46 0,0-24 1,0 1-3,0-22 8,-1 0-12,23 44 11,-22-44-10,0 44 9,0-45-8,22 23 8,0-44-8,-22 0 9,22-1-10,-22 1 10,22-1-10,0-21 6,0-1 3,-22 45-9,-1-22 10,1-1-10,22 45 10,-22-22-10,0-22 6,0 21-2,0-21 1,-1-1 1,1 23 0,0-22-1,0-1 4,22 1-10,-22 0 12,0-1-12,22 1 11,-22-23-9,-23 23 8,45 0-8,-22-45 8,22 0-9,-22 0 9,0 1-8,22-1 4,0 0 5,-22-21-10,22-1 10,0 22-9,0-22 11,0 0 1,0 0 8,-22 1 44,-1-23-47,1 0-13,-22 0 4,-45 0-8,-21 0 8,-23 0-8,0 0 9,-22-23-11,-22 1 6,-23 0 0,45 22 0,22-22 1,-22-22-1,44 44-1,23-22 1,-1-1 0,45 23 1,0 0-2,-1-22 6,1 22-10,22-22 9,0 22-8,-23 0 9,1 0-10,22-22 10,0 22-10,0 0 6,0 0 3,-1-22-9,1 22 6,0 0-2,0-22 6,0 22-10,0 0 10,0-23-9,-23 23 4,1 0-1,-23-22 2,45 22-1,-22 0-1,22 0 1,0 0 9</inkml:trace>
    </iact:actionData>
  </iact:action>
  <iact:action type="add" startTime="21665">
    <iact:property name="dataType"/>
    <iact:actionData xml:id="d2">
      <inkml:trace xmlns:inkml="http://www.w3.org/2003/InkML" xml:id="stk2" contextRef="#ctx0" brushRef="#br0">8971 13778 0,'0'22'13,"0"67"-11,0-23 6,22 23-1,-22 22 3,22 22-4,0 0 3,23 0-1,-45-1 0,22-43-1,0-45 2,-22 1 0,0-1-2,22-44 71,-22 22-76,22-22 11,23 22-11,65-22 11,45 0-10,23 0 10,43 0-10,1 0 10,-1 0-10,-44 0 5,0 0 1,-22 0-2,0-22 2,-22 0-2,-66 0 2,-23 22-1,-22 0 9,0 0-2,1 0 0,21 0 1,-22 0-4,22 0-8,-22 0 9,23 0-10,-1 0 9,-22 0-8,0 0 9,1 0-10,-1 0 10,0 0-1,0 0 11,0 0-7,0 0 0,0 0-8,1 0 5,-1 0-10,0 0 10,0 0-1,0 0 4,0 0-8,23 0 4,-1 0-9,-22 0 9,0 0-7,0 0 10,1 0 1,-1 0-3,0 0 30,-22-22-9,22 0-20,-22-1-1,0 1-10,0-22 10,22 0-10,-22-23 10,22 1-9,-22-1 8,0-21-9,0-1 10,0 0-10,0 45 9,0 0-8,0 0 9,0 21-10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32681">
    <iact:property name="dataType"/>
    <iact:actionData xml:id="d0">
      <inkml:trace xmlns:inkml="http://www.w3.org/2003/InkML" xml:id="stk0" contextRef="#ctx0" brushRef="#br0">1662 17987 0,'22'0'70,"0"0"-54,0 0-4,67 0-8,-23 22 8,0-22-8,23 22 8,22 0-8,-23 1 4,1-23 0,22 0 1,22 0-2,-45 0 1,-21 0 1,-1 0-2,1 0 6,-23 0-10,0 0 9,1 0-8,21 0 9,-22 0-10,1 0 9,21 0-8,0 0 8,45 0-8,-22 0 8,-1 0-8,-21 0 8,-1 0-8,1 0 8,-1 0-8,1 0 8,-1 0-8,45 0 5,22 0-2,-45 0 1,23 0 0,0 0 0,0 0 0,-23 0 1,45 0 3,-22 0-8,22 0 8,-23 0-9,1 0 9,-22 0-8,22 0 8,-23 0-8,1 0 8,-1 0-8,23 0 8,0 0-8,22 0 9,-23 0-10,-21 0 9,0 0-8,-1 0 8,23 0-8,-22 22 4,21-22 0,1 0 1,-22 0-2,21 22 1,-21-22 1,0 0-2,-45 0 2,22 0-1,-43 0 4,-1 0-9,0 0 9,0 0-8,0 0 12,22 0-4,-21 22-8,43-22 8,-44 0-8,23 0 8,-1 0-8,22 22 8,-21-22-8,-1 0 8,22 0-8,-21 0 5,-23 0 3,44 22-8,-21-22 7,-1 0-7,22 0 4,1 0 1,-23 0-1,22 0-1,1 0 6,44 0-10,22 0 9,-45 0-8,1 0 8,21 0-7,23-22 6,-22 0-7,0 22 8,0-22-8,22 0 8,-1 0-8,-21-1 8,22 23-8,0-44 9,-22 22-10,-1 22 5,23-22 0,-22 0 0,0 0 5,0 22-10,-1 0 10,-43 0-10,-23 0 9,0 0-8,-21 0 8,-1 0-8,0 0 8,22 0-8,0 0 9,1 0-10,-1 0 9,22 0-8,23 0 8,-22 0-8,-23 0 8,0 0-8,23 0 8,-23 0-8,-22 0 8,22 0-7,1 0 2,-23 0 2,0 0-1,0 0-1,22 0 2,1 0-1,-1 0 0,0 0-1,1 0 1,21 0 1,0 0-2,-21 0 6,21 0-10,-21 0 9,-1 0-8,22 0 9,-44 0-10,23 0 9,-1 0-8,-22 0 8,22 0-8,1 0 8,-1 0-8,-22 0 9,45 0-10,-23 0 6,0 0-2,23 0 2,-23 0-1,0 0-1,1 0 2,-23 0-2,22 0 1,0 0 0,1 0 1,21 0-2,1 0 2,21 0-1,-21 0 4,21 0-9,-21 0 10,-1 0-10,1 0 10,-23 0-10,0 0 10,0 0-10,23 0 9,-45 0-8,44 0 8,-21 0-7,-1 0 3,23 0-1,-23 0 2,0 0 3,0 0-9,23 0 6,-23 0-2,0 0 1,23 0 0,22 0 0,-1 0 1,-21 0-1,-23 0-1,22 0 6,-44 0-10,23 0 10,-23 0-10,0 0 9,0 0-8,0 0 8,1 0-8,-1 0 8,0 0-8,0 0 8,0 0-8,0 0 4,23 0 1,-23 0-2,0 0 6,22 0-10,-22 0 9,0 0-8,1 0 4</inkml:trace>
    </iact:actionData>
  </iact:action>
  <iact:action type="remove" startTime="36656">
    <iact:property name="style" value="instant"/>
    <iact:actionData xml:id="d1" ref="#d0"/>
  </iact:action>
  <iact:action type="add" startTime="36766">
    <iact:property name="dataType" value="strokeEraser"/>
    <iact:actionData xml:id="d2">
      <inkml:trace xmlns:inkml="http://www.w3.org/2003/InkML" xml:id="stk1" contextRef="#ctx0" brushRef="#br1">16147 20623 0,'-155'-111'114,"111"111"-108,-1 0 2,1 0 0,-22 0 0,21 0 0,1 0 0,-22 0 0,43 0 0,-43 0 1,22 0-2,-1 0 1,23 22 0,-22 0 0,0 0 0,-1 23 0,-21-1 0,-1 22 0,23-21 0,-22-1 0,-1 0 0,23 1 0,22-23 0,0 0 0,0 0 0,-23 0 0,23 0 0,0 1 0,0-1 0,0 0 0,-1 0 0,1-22 25,22 22-25,-22-22-1</inkml:trace>
    </iact:actionData>
  </iact:action>
  <iact:action type="add" startTime="39529">
    <iact:property name="dataType"/>
    <iact:actionData xml:id="d3">
      <inkml:trace xmlns:inkml="http://www.w3.org/2003/InkML" xml:id="stk2" contextRef="#ctx0" brushRef="#br0">1595 18053 0,'22'0'95,"0"0"-80,1 0-3,-1 0-8,22 0 8,0 0-7,23 0 2,-1 0 1,1 0 1,-1 0-2,1 0 2,21 23-2,-44-23 1,1 0 1,-1 0 3,0 0-9,1 0 10,-23 0-10,0 0 9,0 0 0,0 0 5,0 0-5,1 0-9,-1 0 9,0 0-8,22 22 9,-22-22-10,23 0 9,-1 0-7,-22 0 6,22 22-7,1-22 4,21 0 0,1 22 0,-1 0 1,45 0-2,-1-22 1,1 22 0,-22 1 1,22-23 3,-45 0-9,0 0 10,-21 0-10,-1 0 10,0 0-10,-22 0 9,1 22-8,21-22 5,0 0 2,-22 0-7,45 22 8,-1-22-8,23 0 8,22 0-8,22 0 8,-1 0-8,-21 0 9,0 0-10,0 0 5,-1 0 0,23 0 1,22 0-2,-44 0 2,-22 0-2,-1 0 6,1 0-10,-1 0 9,1 0-8,-22 0 9,-1 0-10,-22 0 9,23 0-8,-23 0 4,0 0 5,23-22-10,-1 22 10,-21 0-10,21 0 9,23 0-8,-23 0 9,23 0-10,-1 0 10,-21 0-10,-1 0 5,1 0 0,21 0 1,1 0-2,-23 0 2,1 0-2,-23 0 1,22 0 0,23 0 5,-23 0-10,1-22 9,-23 22-7,45-23 7,-1 23-9,-21 0 5,-1 0 5,1 0-10,44 0 10,-45 0-10,0 0 9,-21-22-8,21 22 8,-22 0-8,1 0 9,21 0-10,-22 0 9,1 0-8,-1 0 5,23 0-2,-1 0 2,-22 0-2,45-22 1,-23 22 0,1-22 5,-1 22-10,23 0 9,-23 0-8,-21-22 8,-1 22-8,22 0 5,-21-22 3,-1 22-9,22 0 10,-21 0-10,-1 0 9,22 0-8,-21 0 8,-1 0-8,0-22 8,45 22-8,-45 0 8,1-23-8,21 23 8,-22-22-8,1 22 8,21 0-8,-22 0 9,1 0-10,-23 0 9,22 0-7,0 0 7,-21 0-9,21 0 9,-22 0-8,22 0 5,1 0 2,-1-22-7,0 22 8,23 0-8,-23 0 8,22 0-8,1 0 10,-1 0-12,1 0 10,-23 0-8,0 0 4,1 0 0,-1 0 1,-22 0-2,22 0 2,1 0-2,21 0 2,1 0-2,43 0 2,-21 0-2,-1 0 6,1 0-10,-22 0 9,21-22-8,-21 0 5,-23 22 3,22 0-9,-21 0 10,-23 0-10,22 0 9,-22 0-8,23 0 9,-23-22-10,22 22 10,0 0-10,1 0 9,-1 0-8,22 0 4,-21 0 0,-1 0 0,22 0 0,23-22 0,-23 22 0,1 0 1,-23-23-2,45 23 2,-45 0 0,22 0 2,-21 0-8,-1 0 5,23 0 5,-23 0-10,0 0 10,23 0-10,-23 0 10,0 0-10,23 0 9,-1 0-8,1 0 8,21 0-8,1 0 9,-1 0-10,23 0 9,0 0-8,0 0 4,-1 0 0,1 0 1,22 0-2,22 0 2,-22 0-2,0 0 2,-22 0-2,-1 0 2,1 0 2,22 0-6,-44 0 6,21 0-7,-21 0 8,-1 0-8,1 0 9,22 0-10,-23 0 10,1 0-10,0 0 10,21 0-10,45-22 10,-44 22-10,22-22 10,-22 22-10,22 0 10,0-22-10,22 22 5,0 0 0,-22 0 0,22 0 0,-45-22 0,1 22 0,22-22 0,-44 22 1,21-23 0,-21 23 3,-23 0-10,23 0 11,0 0-10,21 0 9,-21 0-8,0 0 8,21 0-8,1 0 8,0 0-8,22 0 9,-23 0-10,1 0 9,0 0-7,0 0 7,-1 0-9,1 0 5,-22 0 0,-23 0 0,1 0 0,-1-22 0,-22 22 0,1 0 1,-1 0-2,0 0 1,1 0 2,-1 0-4,0 0 7,1 0-10,-1 0 9,22 0-8,1 0 9,-23 0-10,0 0 9,1 0-8,21 0 8,1 0-8,-23 0 9,0 0-10,23 0 9,-23 0-8,0 0 8,23 0-8,-23 0 8,0 0-8,23 0 5,-1 0-1,-22 0-1,1 0 2,-1 0 0,0 0-2,1 0 1,-23 0 4,22 0-9,0 0 10,-21 0-10,21 0 10,0 0-10,-22 0 9,23 0-7,-1 0 6,-22 0-7,44 0 9,-21 0-10,-23 0 9,44 0-8,-21 0 9,21 22-10,1-22 10,-1 0-10,-22 23 10,45-1-10,-23-22 5,-21 0 0,-1 0 1,-22 0-2,0 0 1,0 0 38,1 0-33,-1 22-8,0-22 11,0 0 8,0 0-16,0 0 5,23 0-10,-23 0 9,0 0-8,0 0 9,0 0 7,0 22 4,0-22-1,1 0-15,-1 0 4,0 0-8,0 0 12,0 0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995">
    <iact:property name="dataType"/>
    <iact:actionData xml:id="d0">
      <inkml:trace xmlns:inkml="http://www.w3.org/2003/InkML" xml:id="stk0" contextRef="#ctx0" brushRef="#br0">20334 15351 0,'0'22'39,"0"0"-31,0 0 9,0 1-2,0-1-7,0 22 4,0 0-8,-23 23 9,23-1-10,0 1 9,0-1-8,0-22 8,0 1-8,0-23 5</inkml:trace>
    </iact:actionData>
  </iact:action>
  <iact:action type="add" startTime="2395">
    <iact:property name="dataType"/>
    <iact:actionData xml:id="d1">
      <inkml:trace xmlns:inkml="http://www.w3.org/2003/InkML" xml:id="stk1" contextRef="#ctx0" brushRef="#br0">20821 15196 0,'22'44'15,"-22"45"-6,22-23-1,0 23 0,-22-23 0,0 1-1,0-23 2,0 0-2,0-21 1,0-1 8</inkml:trace>
    </iact:actionData>
  </iact:action>
  <iact:action type="add" startTime="2867">
    <iact:property name="dataType"/>
    <iact:actionData xml:id="d2">
      <inkml:trace xmlns:inkml="http://www.w3.org/2003/InkML" xml:id="stk2" contextRef="#ctx0" brushRef="#br0">20245 16791 0,'22'-22'47,"0"-23"-34,23-21-10,21 22 9,1-23-8,-1 23 8,-44 22-8,45 0 8,-23-1-8,0 1 8,23 22-8,-45 0 8,22 0-8,0 0 8,1 22-8,-23 23 5,22-1 3,0 22-9,-21 1 5,-1-23 0,0 1 1,-22-1-2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5303">
    <iact:property name="dataType"/>
    <iact:actionData xml:id="d0">
      <inkml:trace xmlns:inkml="http://www.w3.org/2003/InkML" xml:id="stk0" contextRef="#ctx0" brushRef="#br0">25738 399 0,'0'0'1,"-177"-22"5,44 22 3,44 0-2,-21 66 2,21 1-2,0 21 5,-21 67-9,-1 23 10,0 43-9,45-22 8,-1-21-8,23-1 8,0 0-8,22 0 8,-1 23-8,23-1 8,67-22-9,-1-22 10,67-22-9,0-22 8,66-22-8,134-23 4,43-22 4,67-44-8,45-88 8,-1-23-9,44-66 7,-88-45-3,-177 45 1,-89 22 1,-66-22 2,-44 22-8,-67 0 10,0-45-9,-133-43 8,-67-1-8,-110-44 8,-66 22-8,-112 23 8,-21 21-8,-45 89 8,-66 67-8,44 43 4,111 46 0,0 65 1,44 45-2,44 22 2,67 0 2,67 45-7</inkml:trace>
    </iact:actionData>
  </iact:action>
  <iact:action type="remove" startTime="9053">
    <iact:property name="style" value="instant"/>
    <iact:actionData xml:id="d1" ref="#d0"/>
  </iact:action>
  <iact:action type="add" startTime="8959">
    <iact:property name="dataType" value="strokeEraser"/>
    <iact:actionData xml:id="d2">
      <inkml:trace xmlns:inkml="http://www.w3.org/2003/InkML" xml:id="stk1" contextRef="#ctx0" brushRef="#br1">31630 5206 0,'0'0'2,"-23"0"20,23 44 18,0 44-32,0 45 0,0 45 0,23 43 1,-1 23-2,0-1 1,0 1-1,0-22 2,-22-1-1,0 1 0,0-90 0,0-65 0,0-45 0,0 0 24,0-44-16,-22-67-8,-44-21 0,-23-67 0,-66-45 0,22 1 0,-22-23 0,-22 22 0,88 45 0,23 66 0,21 1 0,1 43 0,22 45 0,0 22 0</inkml:trace>
    </iact:actionData>
  </iact:action>
  <iact:action type="add" startTime="13375">
    <iact:property name="dataType"/>
    <iact:actionData xml:id="d3">
      <inkml:trace xmlns:inkml="http://www.w3.org/2003/InkML" xml:id="stk2" contextRef="#ctx0" brushRef="#br0">30943 3234 0,'0'-22'16,"0"0"0,-22 0-1,-22 0-6,-1 22-2,-43-45 1,-1 23-1,-21-22 3,-68 0-2,1-1-1,-89-21 0,-44-1 3,-66 1 1,-67-23-7,0 23 8,-45-1-8,-65 45 8,132 0-8,22 0 8,89 22-9,0-22 9,88 22-7,23 0 7,22 0-8,0 44 8,66 0-8,-22 1 5,45 21-2,-45 1 2,44 21-1,-44 23-1,0-22 1,45 21-1,-1 1 2,23-22-1,43 44 4,-21 0-8,22 44 8,22 44-8,44-43 8,1 21-8,87 0 7,24-22-6,131 1 7,289 21-9,45-88 10,43-45-9,1-21 8,-23-68-8,44-65 8,-21-23-8,-67-44 4,-89-22 0,-110 0 1,-89-1-2,-110 45 2,-90 1-2,1-24 1,-89 1 0,0 22 0,-44 1 0,-44-23 1,-23 44 3,-44 0-9</inkml:trace>
    </iact:actionData>
  </iact:action>
  <iact:action type="add" startTime="14591">
    <iact:property name="dataType"/>
    <iact:actionData xml:id="d4">
      <inkml:trace xmlns:inkml="http://www.w3.org/2003/InkML" xml:id="stk3" contextRef="#ctx0" brushRef="#br0">25384 5472 0,'0'-23'23,"-22"23"1,-1 0-12,-43 45-8,-23 65 8,1 68-8,-45 65 5,0 90 2,-111 198-8,1 45 10,21-44-9,-21-1 8,-1 1-8,89-22 8,0 43-8,88 68 8,112-156-8,88 0 8,22-22-8,44-89 8,0-44-9,-44-66 10,23 0-9,-1-23 8,0 1-9,44-45 10,23 45-9,22-67 8,110 0-8,-21-45 8,-134-65-8</inkml:trace>
    </iact:actionData>
  </iact:action>
  <iact:action type="add" startTime="15543">
    <iact:property name="dataType"/>
    <iact:actionData xml:id="d5">
      <inkml:trace xmlns:inkml="http://www.w3.org/2003/InkML" xml:id="stk4" contextRef="#ctx0" brushRef="#br0">32073 5250 0,'22'0'7,"44"22"1,23 67 4,22 44-9,44 44 10,44 111-10,23 111 10,-23 154-9,0 112 8,-88 88-9,-44 45 10,-67 132-9,-67-88 8,-66-23-8,0-110 4,-22-67 4,45-110-8,21-155 4,-22-89-1,23-89 3</inkml:trace>
    </iact:actionData>
  </iact:action>
  <iact:action type="add" startTime="22031">
    <iact:property name="dataType"/>
    <iact:actionData xml:id="d6">
      <inkml:trace xmlns:inkml="http://www.w3.org/2003/InkML" xml:id="stk5" contextRef="#ctx0" brushRef="#br0">24365 17034 0,'22'0'7,"-44"0"60,-45 0-62,1 0 8,-23 23-10,-66-1 9,22 0-8,0 0 3,-22-22 2,-22 0 0,-22 0-3,44 0 4,0 22-3,22-22 2,44 0-2,1 0 1,43 0 0,1 22 4,0-22-8,0 0 8,21 0 65,23 23-66,0-1-7,0 44 8,0 23-8,23-1 5,-23 23-2,22 0 0,0-45 2,-22 23-1,22 0-1,0-45 2,-22 0-1,0 0 1,0 1-1,22-1 3,-22 0-8,0 1 6,22-1-1,-22-22 0,0 0 4,23-22 33,-1 0-30,0 0 1,44 0-8,45 0 1,22 0-2,22 0 1,0-22 0,0-22-1,0 22 2,-22 22-1,-67-23 0,23 1 5,-67 22-10,23 0 6,-23 0-2,0 0 2,0 0 2,0 0-7,0 0 8,0 0-8,1 0 8,-1 0-8,22 0 8,-22 0-9,22 0 10,-21 0-10,-1 0 10,0 0-1,0 0-4,0 0 8,-22-22-7,22 0-2,1 0 1,-23 0 0,22 0 0,0-23 1,-22 1-2,22-22 1,-22-1 0,0 1 5,22-45-10,-22 0 9,0 23-8,0-1 8,0 22-8,0 23 7,0 0-6,0 0 7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8-01T20:08:50.8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299">
    <iact:property name="dataType"/>
    <iact:actionData xml:id="d0">
      <inkml:trace xmlns:inkml="http://www.w3.org/2003/InkML" xml:id="stk0" contextRef="#ctx0" brushRef="#br0">27621 1529 0,'0'0'1,"44"0"11,-22-22-9,23 22 9,21 0-9,-22 0 10,1-23-10,21 23 9,-22 0-8,23 0 8,-1 0-8,1 0 4,-1 0 1,-44 0-2</inkml:trace>
    </iact:actionData>
  </iact:action>
  <iact:action type="add" startTime="3067">
    <iact:property name="dataType"/>
    <iact:actionData xml:id="d1">
      <inkml:trace xmlns:inkml="http://www.w3.org/2003/InkML" xml:id="stk1" contextRef="#ctx0" brushRef="#br0">27643 2060 0,'22'0'23,"67"0"-14,-1 0-2,1 0 2,88 0-2,0 0 2,23 0-1,-67-22-1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B19B4-EF39-4F8E-94EC-097F3CC94672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9B51A-3D87-4708-ABD6-931B5A75026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210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535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5439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619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65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 &amp;= \sin(\theta t \</a:t>
            </a:r>
            <a:r>
              <a:rPr lang="en-CA" dirty="0" err="1"/>
              <a:t>cdot</a:t>
            </a:r>
            <a:r>
              <a:rPr lang="en-CA" dirty="0"/>
              <a:t> 2\pi) + r(t)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 + r(t),\ \sin(\theta 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&amp;=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2\pi),\ \sin(\theta 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 +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2\pi),\ r(t)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&amp;= \</a:t>
            </a:r>
            <a:r>
              <a:rPr lang="en-CA" dirty="0" err="1"/>
              <a:t>langle</a:t>
            </a:r>
            <a:r>
              <a:rPr lang="en-CA" dirty="0"/>
              <a:t> \sin(\theta t \</a:t>
            </a:r>
            <a:r>
              <a:rPr lang="en-CA" dirty="0" err="1"/>
              <a:t>cdot</a:t>
            </a:r>
            <a:r>
              <a:rPr lang="en-CA" dirty="0"/>
              <a:t> 2\pi),\ \sin(\theta 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&amp;&gt; 0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6955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594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1099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8123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\sin(\theta_1),\ \sin(\theta_2) \</a:t>
            </a:r>
            <a:r>
              <a:rPr lang="en-CA" dirty="0" err="1"/>
              <a:t>rangle</a:t>
            </a:r>
            <a:r>
              <a:rPr lang="en-CA" dirty="0"/>
              <a:t> &gt; 0 &amp;\</a:t>
            </a:r>
            <a:r>
              <a:rPr lang="en-CA" dirty="0" err="1"/>
              <a:t>iff</a:t>
            </a:r>
            <a:r>
              <a:rPr lang="en-CA" dirty="0"/>
              <a:t> \theta_1 = \theta_2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\sin(\theta_1 + \phi_1),\ \sin(\theta_2 + \phi_2) \</a:t>
            </a:r>
            <a:r>
              <a:rPr lang="en-CA" dirty="0" err="1"/>
              <a:t>rangle</a:t>
            </a:r>
            <a:r>
              <a:rPr lang="en-CA" dirty="0"/>
              <a:t> &gt; 0 &amp;\</a:t>
            </a:r>
            <a:r>
              <a:rPr lang="en-CA" dirty="0" err="1"/>
              <a:t>iff</a:t>
            </a:r>
            <a:r>
              <a:rPr lang="en-CA" dirty="0"/>
              <a:t> \theta_1 = \theta_2\ \</a:t>
            </a:r>
            <a:r>
              <a:rPr lang="en-CA" dirty="0" err="1"/>
              <a:t>mathrm</a:t>
            </a:r>
            <a:r>
              <a:rPr lang="en-CA" dirty="0"/>
              <a:t>{and}\ \phi_1 = \phi_2 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8571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3084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74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449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a\sin(x) + b\cos(x) &amp;= \sqrt{a^2 + b^2}\sin\left( x + \arctan \left[ \frac{b}{a} \right] \right)\\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\sin(\alpha + \beta) &amp;= \sin(\alpha)\cos(\beta) + \sin(\beta)\cos(\alpha)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6582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3307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9642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f(t) &amp;= \sin(\theta t + \phi) + r(t)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+ \phi)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 + b\cos(\theta t)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g(t)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g_1(t) &amp;= \sin(\theta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\sin(\theta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\sin(\theta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g_2(t) &amp;= \cos(\theta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\cos(\theta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\cos(\theta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\cos(\theta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b\cos(\theta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b \</a:t>
            </a:r>
            <a:r>
              <a:rPr lang="en-CA" dirty="0" err="1"/>
              <a:t>langle</a:t>
            </a:r>
            <a:r>
              <a:rPr lang="en-CA" dirty="0"/>
              <a:t> 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2038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f(t) &amp;= \sin(\theta t + \phi) + r(t)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+ \phi)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 + b\cos(\theta t)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g(t)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g_1(t) &amp;= \sin(\theta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\sin(\theta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\sin(\theta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g_2(t) &amp;= \cos(\theta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\cos(\theta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\cos(\theta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\cos(\theta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b\cos(\theta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b \</a:t>
            </a:r>
            <a:r>
              <a:rPr lang="en-CA" dirty="0" err="1"/>
              <a:t>langle</a:t>
            </a:r>
            <a:r>
              <a:rPr lang="en-CA" dirty="0"/>
              <a:t> 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902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&amp;= a \int_0^L \sin(\theta t)\sin(\theta t) dt\\</a:t>
            </a:r>
          </a:p>
          <a:p>
            <a:r>
              <a:rPr lang="en-CA" dirty="0"/>
              <a:t>&amp;= a \int_0^L \sin^2(\theta t) dt\\</a:t>
            </a:r>
          </a:p>
          <a:p>
            <a:r>
              <a:rPr lang="en-CA" dirty="0"/>
              <a:t>&amp;= a\left[ \frac{L}{2} - \frac{1}{4}\sin(2L) \right]\\</a:t>
            </a:r>
          </a:p>
          <a:p>
            <a:r>
              <a:rPr lang="en-CA" dirty="0"/>
              <a:t>&amp;\</a:t>
            </a:r>
            <a:r>
              <a:rPr lang="en-CA" dirty="0" err="1"/>
              <a:t>approx</a:t>
            </a:r>
            <a:r>
              <a:rPr lang="en-CA" dirty="0"/>
              <a:t> \frac{L}{2}a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031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f(t) &amp;= \sin(\theta t + \phi) + r(t)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\sin(\theta t + \phi)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 + b\cos(\theta t) + r(t), g(t)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g(t)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g(t)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g_1(t) &amp;= \sin(\theta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\sin(\theta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\sin(\theta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g_1\</a:t>
            </a:r>
            <a:r>
              <a:rPr lang="en-CA" dirty="0" err="1"/>
              <a:t>rangle</a:t>
            </a:r>
            <a:r>
              <a:rPr lang="en-CA" dirty="0"/>
              <a:t> &amp;= a \</a:t>
            </a:r>
            <a:r>
              <a:rPr lang="en-CA" dirty="0" err="1"/>
              <a:t>langle</a:t>
            </a:r>
            <a:r>
              <a:rPr lang="en-CA" dirty="0"/>
              <a:t> \sin(\theta t), \sin(\theta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{Let\ } g_2(t) &amp;= \cos(\theta t):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a\sin(\theta t), \cos(\theta t)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b\cos(\theta t), \cos(\theta t)\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r(t), \cos(\theta t) \</a:t>
            </a:r>
            <a:r>
              <a:rPr lang="en-CA" dirty="0" err="1"/>
              <a:t>rangle</a:t>
            </a:r>
            <a:r>
              <a:rPr lang="en-CA" dirty="0"/>
              <a:t> 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b\cos(\theta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g_2\</a:t>
            </a:r>
            <a:r>
              <a:rPr lang="en-CA" dirty="0" err="1"/>
              <a:t>rangle</a:t>
            </a:r>
            <a:r>
              <a:rPr lang="en-CA" dirty="0"/>
              <a:t> &amp;= b \</a:t>
            </a:r>
            <a:r>
              <a:rPr lang="en-CA" dirty="0" err="1"/>
              <a:t>langle</a:t>
            </a:r>
            <a:r>
              <a:rPr lang="en-CA" dirty="0"/>
              <a:t> \cos(\theta t), \cos(\theta t)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220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4085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6635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0278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261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mathrm</a:t>
            </a:r>
            <a:r>
              <a:rPr lang="en-CA" dirty="0"/>
              <a:t>{For\ functions\ } f(t)&amp;,\ g(t) \</a:t>
            </a:r>
            <a:r>
              <a:rPr lang="en-CA" dirty="0" err="1"/>
              <a:t>mathrm</a:t>
            </a:r>
            <a:r>
              <a:rPr lang="en-CA" dirty="0"/>
              <a:t>{\ defined\ on\ } t\in[0, L]: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\int_{0}^{L} f(t) g(t) dt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g, f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\alpha f, g \</a:t>
            </a:r>
            <a:r>
              <a:rPr lang="en-CA" dirty="0" err="1"/>
              <a:t>rangle</a:t>
            </a:r>
            <a:r>
              <a:rPr lang="en-CA" dirty="0"/>
              <a:t> &amp;= \alpha 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f \</a:t>
            </a:r>
            <a:r>
              <a:rPr lang="en-CA" dirty="0" err="1"/>
              <a:t>rangle</a:t>
            </a:r>
            <a:r>
              <a:rPr lang="en-CA" dirty="0"/>
              <a:t> &amp;\</a:t>
            </a:r>
            <a:r>
              <a:rPr lang="en-CA" dirty="0" err="1"/>
              <a:t>geq</a:t>
            </a:r>
            <a:r>
              <a:rPr lang="en-CA" dirty="0"/>
              <a:t> 0 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h +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h, g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311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256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219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\sin(\theta_1) , sin(\theta_2) \</a:t>
            </a:r>
            <a:r>
              <a:rPr lang="en-CA" dirty="0" err="1"/>
              <a:t>rangle</a:t>
            </a:r>
            <a:r>
              <a:rPr lang="en-CA" dirty="0"/>
              <a:t> &gt; 0 \</a:t>
            </a:r>
            <a:r>
              <a:rPr lang="en-CA" dirty="0" err="1"/>
              <a:t>iff</a:t>
            </a:r>
            <a:r>
              <a:rPr lang="en-CA" dirty="0"/>
              <a:t> \theta_1 = \theta_2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0097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h +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+ \</a:t>
            </a:r>
            <a:r>
              <a:rPr lang="en-CA" dirty="0" err="1"/>
              <a:t>langle</a:t>
            </a:r>
            <a:r>
              <a:rPr lang="en-CA" dirty="0"/>
              <a:t> h, g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\\</a:t>
            </a:r>
          </a:p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\int_{a}^{b} f(t) g(t) dt \\</a:t>
            </a:r>
          </a:p>
          <a:p>
            <a:r>
              <a:rPr lang="en-CA" dirty="0"/>
              <a:t>\</a:t>
            </a:r>
            <a:r>
              <a:rPr lang="en-CA" dirty="0" err="1"/>
              <a:t>int_a^b</a:t>
            </a:r>
            <a:r>
              <a:rPr lang="en-CA" dirty="0"/>
              <a:t> [h(t) + f(t)] g(t) dt &amp;= \int_{a}^{b} f(t) g(t) dt + \int_{a}^{b} h(t) g(t) dt\\</a:t>
            </a:r>
          </a:p>
          <a:p>
            <a:r>
              <a:rPr lang="en-CA" dirty="0"/>
              <a:t>&amp;= \int_{a}^{b} f(t) g(t) + h(t) g(t) dt\\</a:t>
            </a:r>
          </a:p>
          <a:p>
            <a:r>
              <a:rPr lang="en-CA" dirty="0"/>
              <a:t>&amp;= \</a:t>
            </a:r>
            <a:r>
              <a:rPr lang="en-CA" dirty="0" err="1"/>
              <a:t>int_a^b</a:t>
            </a:r>
            <a:r>
              <a:rPr lang="en-CA" dirty="0"/>
              <a:t> [h(t) + f(t)] g(t) dt \\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43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\</a:t>
            </a:r>
            <a:r>
              <a:rPr lang="en-CA" dirty="0" err="1"/>
              <a:t>langle</a:t>
            </a:r>
            <a:r>
              <a:rPr lang="en-CA" dirty="0"/>
              <a:t> f, g \</a:t>
            </a:r>
            <a:r>
              <a:rPr lang="en-CA" dirty="0" err="1"/>
              <a:t>rangle</a:t>
            </a:r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 + \sin(220t \</a:t>
            </a:r>
            <a:r>
              <a:rPr lang="en-CA" dirty="0" err="1"/>
              <a:t>cdot</a:t>
            </a:r>
            <a:r>
              <a:rPr lang="en-CA" dirty="0"/>
              <a:t> 2\pi),\ \sin(440t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2\pi),\ \sin(440t \</a:t>
            </a:r>
            <a:r>
              <a:rPr lang="en-CA" dirty="0" err="1"/>
              <a:t>cdot</a:t>
            </a:r>
            <a:r>
              <a:rPr lang="en-CA" dirty="0"/>
              <a:t> 2\pi)\</a:t>
            </a:r>
            <a:r>
              <a:rPr lang="en-CA" dirty="0" err="1"/>
              <a:t>rangle</a:t>
            </a:r>
            <a:r>
              <a:rPr lang="en-CA" dirty="0"/>
              <a:t> + 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2\pi),\ \sin(220t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 &amp;= \</a:t>
            </a:r>
            <a:r>
              <a:rPr lang="en-CA" dirty="0" err="1"/>
              <a:t>langle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2\pi),\ \sin(440t \</a:t>
            </a:r>
            <a:r>
              <a:rPr lang="en-CA" dirty="0" err="1"/>
              <a:t>cdot</a:t>
            </a:r>
            <a:r>
              <a:rPr lang="en-CA" dirty="0"/>
              <a:t> 2\pi)\</a:t>
            </a:r>
            <a:r>
              <a:rPr lang="en-CA" dirty="0" err="1"/>
              <a:t>rangle</a:t>
            </a:r>
            <a:r>
              <a:rPr lang="en-CA" dirty="0"/>
              <a:t> \\</a:t>
            </a:r>
          </a:p>
          <a:p>
            <a:r>
              <a:rPr lang="en-CA" dirty="0"/>
              <a:t> &amp;= \int_0^L \sin(440t \</a:t>
            </a:r>
            <a:r>
              <a:rPr lang="en-CA" dirty="0" err="1"/>
              <a:t>cdot</a:t>
            </a:r>
            <a:r>
              <a:rPr lang="en-CA" dirty="0"/>
              <a:t> 2\pi) \</a:t>
            </a:r>
            <a:r>
              <a:rPr lang="en-CA" dirty="0" err="1"/>
              <a:t>cdot</a:t>
            </a:r>
            <a:r>
              <a:rPr lang="en-CA" dirty="0"/>
              <a:t> \sin(440t \</a:t>
            </a:r>
            <a:r>
              <a:rPr lang="en-CA" dirty="0" err="1"/>
              <a:t>cdot</a:t>
            </a:r>
            <a:r>
              <a:rPr lang="en-CA" dirty="0"/>
              <a:t> 2\pi) dt \\</a:t>
            </a:r>
          </a:p>
          <a:p>
            <a:r>
              <a:rPr lang="en-CA" dirty="0"/>
              <a:t> &amp;= \int_0^L \sin^2(440t \</a:t>
            </a:r>
            <a:r>
              <a:rPr lang="en-CA" dirty="0" err="1"/>
              <a:t>cdot</a:t>
            </a:r>
            <a:r>
              <a:rPr lang="en-CA" dirty="0"/>
              <a:t> 2\pi) dt &gt; 0\\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9B51A-3D87-4708-ABD6-931B5A750265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8106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3636-801E-40B9-8A8E-FF17FCC29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7C49-AA4E-4A44-8EDD-97618A1CC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5B168-737C-45DE-9314-7C758784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D32F-A982-46E3-9013-DB697181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A4A50-7264-4177-9502-436EA295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957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CFB9-37BE-46CC-87F6-66764DC6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E1298-6DD0-46FD-8FF9-7C8CE3315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7339C-5439-4F13-B52A-F3704A0D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BECA0-364C-4738-9D96-929D022F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E165-9454-49AD-A8B5-F651E9BD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6219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1ED925-496F-4C87-A39D-9CD8313569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04286-C9DB-4FE9-8976-D3CF3693E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08B6E-C07C-4AB5-9CF2-1A17271F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A75DC-8CE7-4994-A465-9B68F000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01113-7CD0-4DE0-A963-A4787E88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937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5184-1D23-4192-AF5E-AC9BC2E8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E7D1-2FB2-4C4E-9172-A623A8AC6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BF9F-09C7-419D-A38F-169CC2D2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B290-E38F-4C23-A67D-6B64DC41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568D7-874B-4242-A7E4-01A50B77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77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27F8-C38E-400E-8846-D47BA5E1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6B858-1953-4AB7-B07A-766B60650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A6CD-B073-4B02-B11D-9D02B4E0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696E7-AEB8-47AE-951A-EFBD2F4B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8365E-6616-46F8-88E5-04986A81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988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818F-31CA-474A-96DF-F4AB8130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5BF8-EDF5-4C4D-8F54-4F46D1995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75167-67AA-4598-9A11-DECC54041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6EC2C-8082-4CC2-AA78-11F4B8FE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D2D94-56EC-49EC-8EC8-68CB88A1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06521-B4EC-4876-BCF1-F3C94BF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64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9230-AC0B-4538-8D18-C258C7B0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0166E-48A9-429F-B251-9EF046B1E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B363B-2885-42B8-8FC0-6EC04D00A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87D4E-8833-4923-ADC0-AC42ECAE5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F185A-1BCA-4708-A3F3-54CEB691B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14FA19-E116-4A19-A1F9-61316AEA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7629D-5EFE-4C5A-8326-9EB35E03A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B6042-197D-4756-B73A-35106D67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94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FA32-21D4-4FCE-A8BA-C17AB178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937BE-F902-4360-B02E-9935C1CC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E5099-692F-4656-8839-AF7208E9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AC980-5F11-4FA3-ADBB-B483E88C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158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5E3F8-5324-48D9-837E-701B00B84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E72B9C-20C9-48FF-A940-9BD3565F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8BCA8-AF4E-4ADE-841E-176A8D18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856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A36E-62BC-4C2C-A675-5AEF4B38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B099-5DF3-4C82-9CC2-A6CA636EE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B1101-12C1-4C9E-8989-3C1C2697B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1622A-4A92-483D-A34C-51D01511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88AEA-2775-4F85-9FAC-55878999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05E37-37D7-4561-B037-956B54C4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531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22A9-90FF-43A7-9578-5BE8FD8B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658882-D24B-4D9D-9E45-B2DE2FF0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5DFB3-4F63-4D1C-BC49-C67FCC25F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33F7-9285-426D-8DAB-C34BF332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70CA6-5B65-40BC-8EE2-411EF2D6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8467D-2E0C-4027-B6D2-FCDEC2BF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375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73FD1-0627-4163-8F97-632B7CAC7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FFCC0-A85F-4FEE-A464-9D8B32948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E9B30-567A-4761-B6E5-2BE57F394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9CE4C-7DF1-4517-8421-B45BB4A24308}" type="datetimeFigureOut">
              <a:rPr lang="en-CA" smtClean="0"/>
              <a:t>2021-08-01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2368F-0366-46AF-AED3-F4041843F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8F1C-B338-4DB8-A3D5-32EAEC558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B060D-2777-4752-A583-E47A8BC6A15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786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3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5" Type="http://schemas.microsoft.com/office/2011/relationships/inkAction" Target="../ink/inkAction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8.png"/><Relationship Id="rId5" Type="http://schemas.microsoft.com/office/2011/relationships/inkAction" Target="../ink/inkAction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0.png"/><Relationship Id="rId5" Type="http://schemas.microsoft.com/office/2011/relationships/inkAction" Target="../ink/inkAction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4.m4a"/><Relationship Id="rId7" Type="http://schemas.microsoft.com/office/2011/relationships/inkAction" Target="../ink/inkAction1.xml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5.m4a"/><Relationship Id="rId7" Type="http://schemas.microsoft.com/office/2011/relationships/inkAction" Target="../ink/inkAction2.xml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9BF6-1961-4635-A7FA-63941857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3958"/>
            <a:ext cx="10515600" cy="1325563"/>
          </a:xfrm>
        </p:spPr>
        <p:txBody>
          <a:bodyPr/>
          <a:lstStyle/>
          <a:p>
            <a:r>
              <a:rPr lang="en-US" dirty="0"/>
              <a:t>Musical sounds are just a bunch of sinusoidal waves added together</a:t>
            </a:r>
            <a:endParaRPr lang="en-CA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7DA248C-4B73-4166-8373-C9367CED46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1"/>
          <a:stretch/>
        </p:blipFill>
        <p:spPr>
          <a:xfrm>
            <a:off x="1082040" y="2038166"/>
            <a:ext cx="10027920" cy="2680954"/>
          </a:xfrm>
          <a:prstGeom prst="rect">
            <a:avLst/>
          </a:prstGeom>
        </p:spPr>
      </p:pic>
      <p:pic>
        <p:nvPicPr>
          <p:cNvPr id="6" name="Picture 5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306EF8FB-4736-4A7B-9F9A-69C4E65A6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59" y="5019872"/>
            <a:ext cx="6325178" cy="664820"/>
          </a:xfrm>
          <a:prstGeom prst="rect">
            <a:avLst/>
          </a:prstGeom>
        </p:spPr>
      </p:pic>
      <p:pic>
        <p:nvPicPr>
          <p:cNvPr id="8" name="Picture 7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D230DDB9-B7AD-4B94-A58A-C2A3A531F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49240">
            <a:off x="9168320" y="4387943"/>
            <a:ext cx="3221234" cy="520959"/>
          </a:xfrm>
          <a:prstGeom prst="rect">
            <a:avLst/>
          </a:prstGeom>
        </p:spPr>
      </p:pic>
      <p:pic>
        <p:nvPicPr>
          <p:cNvPr id="9" name="Picture 8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AF99E079-CC06-42AB-BA6E-2AAEE77E09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6750" flipV="1">
            <a:off x="9820338" y="5426273"/>
            <a:ext cx="1984444" cy="417701"/>
          </a:xfrm>
          <a:prstGeom prst="rect">
            <a:avLst/>
          </a:prstGeom>
        </p:spPr>
      </p:pic>
      <p:pic>
        <p:nvPicPr>
          <p:cNvPr id="10" name="Picture 9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A4ADBA5D-5ACA-4477-977C-2E26EC42D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6750" flipV="1">
            <a:off x="6354263" y="5685047"/>
            <a:ext cx="10571662" cy="417701"/>
          </a:xfrm>
          <a:prstGeom prst="rect">
            <a:avLst/>
          </a:prstGeom>
        </p:spPr>
      </p:pic>
      <p:pic>
        <p:nvPicPr>
          <p:cNvPr id="11" name="Picture 10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F7946A58-4AC8-4381-B1C5-2D2A446D6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9055">
            <a:off x="8148582" y="6460775"/>
            <a:ext cx="4224362" cy="584586"/>
          </a:xfrm>
          <a:prstGeom prst="rect">
            <a:avLst/>
          </a:prstGeom>
        </p:spPr>
      </p:pic>
      <p:pic>
        <p:nvPicPr>
          <p:cNvPr id="12" name="Picture 11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AD9865C0-B611-4CC4-A4D3-302614309A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9055">
            <a:off x="10888742" y="5490407"/>
            <a:ext cx="2006990" cy="5845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B6EF970-1B1B-4B72-A5E6-C96EEEA31C66}"/>
              </a:ext>
            </a:extLst>
          </p:cNvPr>
          <p:cNvSpPr txBox="1">
            <a:spLocks/>
          </p:cNvSpPr>
          <p:nvPr/>
        </p:nvSpPr>
        <p:spPr>
          <a:xfrm>
            <a:off x="339475" y="5893897"/>
            <a:ext cx="5366844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But how do we find out </a:t>
            </a:r>
            <a:r>
              <a:rPr lang="en-US" sz="2800" i="1" dirty="0"/>
              <a:t>which</a:t>
            </a:r>
            <a:r>
              <a:rPr lang="en-US" sz="2800" dirty="0"/>
              <a:t> sine waves are in this sound?</a:t>
            </a:r>
          </a:p>
        </p:txBody>
      </p:sp>
      <p:pic>
        <p:nvPicPr>
          <p:cNvPr id="15" name="Picture 14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6611F11A-BA42-4E14-A3C6-1EB5A8046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30" y="5920965"/>
            <a:ext cx="1627809" cy="453048"/>
          </a:xfrm>
          <a:prstGeom prst="rect">
            <a:avLst/>
          </a:prstGeom>
        </p:spPr>
      </p:pic>
      <p:pic>
        <p:nvPicPr>
          <p:cNvPr id="16" name="Picture 15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117D1552-0BBB-439D-A249-12EC61747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202">
            <a:off x="5363197" y="5129580"/>
            <a:ext cx="16139777" cy="520959"/>
          </a:xfrm>
          <a:prstGeom prst="rect">
            <a:avLst/>
          </a:prstGeom>
        </p:spPr>
      </p:pic>
      <p:pic>
        <p:nvPicPr>
          <p:cNvPr id="13" name="Picture 12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0AE7DDEC-C3AF-40FD-BB66-C57ECBC92B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6750" flipV="1">
            <a:off x="9051147" y="1167180"/>
            <a:ext cx="3856818" cy="10867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9636BD5-F43D-4B2B-8F0A-AACE914E2142}"/>
              </a:ext>
            </a:extLst>
          </p:cNvPr>
          <p:cNvSpPr txBox="1">
            <a:spLocks/>
          </p:cNvSpPr>
          <p:nvPr/>
        </p:nvSpPr>
        <p:spPr>
          <a:xfrm rot="4019337">
            <a:off x="10322643" y="2668319"/>
            <a:ext cx="2217035" cy="4763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???????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8B709C4C-9C3A-4620-9A75-5BB820F081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2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86"/>
    </mc:Choice>
    <mc:Fallback xmlns="">
      <p:transition spd="slow" advTm="44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4" grpId="0"/>
      <p:bldP spid="17" grpId="0"/>
    </p:bldLst>
  </p:timing>
  <p:extLst>
    <p:ext uri="{3A86A75C-4F4B-4683-9AE1-C65F6400EC91}">
      <p14:laserTraceLst xmlns:p14="http://schemas.microsoft.com/office/powerpoint/2010/main">
        <p14:tracePtLst>
          <p14:tracePt t="920" x="4133850" y="6464300"/>
          <p14:tracePt t="13389" x="134938" y="3444875"/>
          <p14:tracePt t="13397" x="263525" y="3421063"/>
          <p14:tracePt t="13405" x="366713" y="3421063"/>
          <p14:tracePt t="13413" x="509588" y="3436938"/>
          <p14:tracePt t="13422" x="709613" y="3492500"/>
          <p14:tracePt t="13429" x="917575" y="3563938"/>
          <p14:tracePt t="13437" x="1163638" y="3668713"/>
          <p14:tracePt t="13445" x="1395413" y="3779838"/>
          <p14:tracePt t="13453" x="1571625" y="3890963"/>
          <p14:tracePt t="13461" x="1722438" y="3987800"/>
          <p14:tracePt t="13469" x="1833563" y="4051300"/>
          <p14:tracePt t="13477" x="1922463" y="4083050"/>
          <p14:tracePt t="13485" x="2009775" y="4114800"/>
          <p14:tracePt t="13493" x="2081213" y="4130675"/>
          <p14:tracePt t="13501" x="2128838" y="4130675"/>
          <p14:tracePt t="13509" x="2160588" y="4138613"/>
          <p14:tracePt t="13517" x="2184400" y="4138613"/>
          <p14:tracePt t="13525" x="2192338" y="4138613"/>
          <p14:tracePt t="13541" x="2200275" y="4130675"/>
          <p14:tracePt t="13549" x="2200275" y="4106863"/>
          <p14:tracePt t="13557" x="2192338" y="4083050"/>
          <p14:tracePt t="13565" x="2168525" y="4043363"/>
          <p14:tracePt t="13573" x="2144713" y="4011613"/>
          <p14:tracePt t="13581" x="2120900" y="3963988"/>
          <p14:tracePt t="13589" x="2089150" y="3914775"/>
          <p14:tracePt t="13597" x="2065338" y="3859213"/>
          <p14:tracePt t="13605" x="2041525" y="3803650"/>
          <p14:tracePt t="13613" x="2033588" y="3756025"/>
          <p14:tracePt t="13622" x="2017713" y="3700463"/>
          <p14:tracePt t="13629" x="2009775" y="3644900"/>
          <p14:tracePt t="13637" x="2001838" y="3595688"/>
          <p14:tracePt t="13645" x="2001838" y="3571875"/>
          <p14:tracePt t="13669" x="2001838" y="3563938"/>
          <p14:tracePt t="13693" x="2001838" y="3595688"/>
          <p14:tracePt t="13701" x="2009775" y="3660775"/>
          <p14:tracePt t="13709" x="2033588" y="3771900"/>
          <p14:tracePt t="13717" x="2065338" y="3883025"/>
          <p14:tracePt t="13725" x="2097088" y="4003675"/>
          <p14:tracePt t="13733" x="2120900" y="4098925"/>
          <p14:tracePt t="13741" x="2152650" y="4162425"/>
          <p14:tracePt t="13749" x="2168525" y="4186238"/>
          <p14:tracePt t="13757" x="2176463" y="4202113"/>
          <p14:tracePt t="13765" x="2184400" y="4202113"/>
          <p14:tracePt t="13773" x="2192338" y="4194175"/>
          <p14:tracePt t="13781" x="2200275" y="4138613"/>
          <p14:tracePt t="13789" x="2208213" y="4075113"/>
          <p14:tracePt t="13797" x="2208213" y="3995738"/>
          <p14:tracePt t="13805" x="2208213" y="3867150"/>
          <p14:tracePt t="13813" x="2200275" y="3716338"/>
          <p14:tracePt t="13822" x="2184400" y="3579813"/>
          <p14:tracePt t="13829" x="2176463" y="3452813"/>
          <p14:tracePt t="13837" x="2176463" y="3365500"/>
          <p14:tracePt t="13845" x="2176463" y="3302000"/>
          <p14:tracePt t="13853" x="2176463" y="3278188"/>
          <p14:tracePt t="13861" x="2176463" y="3270250"/>
          <p14:tracePt t="13888" x="2192338" y="3317875"/>
          <p14:tracePt t="13893" x="2200275" y="3389313"/>
          <p14:tracePt t="13901" x="2216150" y="3500438"/>
          <p14:tracePt t="13909" x="2239963" y="3692525"/>
          <p14:tracePt t="13917" x="2255838" y="3835400"/>
          <p14:tracePt t="13925" x="2273300" y="3914775"/>
          <p14:tracePt t="13933" x="2281238" y="3971925"/>
          <p14:tracePt t="13941" x="2297113" y="3987800"/>
          <p14:tracePt t="13957" x="2305050" y="3979863"/>
          <p14:tracePt t="13965" x="2320925" y="3922713"/>
          <p14:tracePt t="13973" x="2336800" y="3835400"/>
          <p14:tracePt t="13981" x="2360613" y="3748088"/>
          <p14:tracePt t="13989" x="2400300" y="3613150"/>
          <p14:tracePt t="13997" x="2432050" y="3460750"/>
          <p14:tracePt t="14005" x="2463800" y="3349625"/>
          <p14:tracePt t="14013" x="2527300" y="3236913"/>
          <p14:tracePt t="14021" x="2566988" y="3181350"/>
          <p14:tracePt t="14029" x="2598738" y="3149600"/>
          <p14:tracePt t="14037" x="2606675" y="3141663"/>
          <p14:tracePt t="14045" x="2624138" y="3141663"/>
          <p14:tracePt t="14053" x="2640013" y="3165475"/>
          <p14:tracePt t="14061" x="2663825" y="3221038"/>
          <p14:tracePt t="14069" x="2679700" y="3302000"/>
          <p14:tracePt t="14077" x="2695575" y="3389313"/>
          <p14:tracePt t="14085" x="2711450" y="3460750"/>
          <p14:tracePt t="14093" x="2727325" y="3500438"/>
          <p14:tracePt t="14101" x="2735263" y="3524250"/>
          <p14:tracePt t="14109" x="2743200" y="3524250"/>
          <p14:tracePt t="14117" x="2751138" y="3508375"/>
          <p14:tracePt t="14125" x="2774950" y="3460750"/>
          <p14:tracePt t="14133" x="2790825" y="3381375"/>
          <p14:tracePt t="14141" x="2814638" y="3286125"/>
          <p14:tracePt t="14149" x="2854325" y="3117850"/>
          <p14:tracePt t="14157" x="2878138" y="2974975"/>
          <p14:tracePt t="14165" x="2917825" y="2854325"/>
          <p14:tracePt t="14173" x="2941638" y="2782888"/>
          <p14:tracePt t="14181" x="2957513" y="2735263"/>
          <p14:tracePt t="14189" x="2974975" y="2727325"/>
          <p14:tracePt t="14197" x="2982913" y="2719388"/>
          <p14:tracePt t="14205" x="2990850" y="2735263"/>
          <p14:tracePt t="14213" x="3006725" y="2782888"/>
          <p14:tracePt t="14222" x="3022600" y="2870200"/>
          <p14:tracePt t="14229" x="3038475" y="3014663"/>
          <p14:tracePt t="14237" x="3054350" y="3189288"/>
          <p14:tracePt t="14245" x="3062288" y="3309938"/>
          <p14:tracePt t="14253" x="3062288" y="3381375"/>
          <p14:tracePt t="14261" x="3062288" y="3429000"/>
          <p14:tracePt t="14269" x="3062288" y="3444875"/>
          <p14:tracePt t="14277" x="3062288" y="3452813"/>
          <p14:tracePt t="14293" x="3070225" y="3452813"/>
          <p14:tracePt t="14301" x="3078163" y="3429000"/>
          <p14:tracePt t="14309" x="3086100" y="3381375"/>
          <p14:tracePt t="14317" x="3101975" y="3317875"/>
          <p14:tracePt t="14325" x="3117850" y="3252788"/>
          <p14:tracePt t="14333" x="3149600" y="3197225"/>
          <p14:tracePt t="14341" x="3173413" y="3157538"/>
          <p14:tracePt t="14349" x="3181350" y="3149600"/>
          <p14:tracePt t="14357" x="3197225" y="3141663"/>
          <p14:tracePt t="14365" x="3205163" y="3149600"/>
          <p14:tracePt t="14373" x="3221038" y="3197225"/>
          <p14:tracePt t="14381" x="3244850" y="3286125"/>
          <p14:tracePt t="14389" x="3268663" y="3484563"/>
          <p14:tracePt t="14397" x="3292475" y="3684588"/>
          <p14:tracePt t="14405" x="3308350" y="3827463"/>
          <p14:tracePt t="14413" x="3325813" y="3898900"/>
          <p14:tracePt t="14422" x="3333750" y="3938588"/>
          <p14:tracePt t="14429" x="3341688" y="3956050"/>
          <p14:tracePt t="14437" x="3357563" y="3956050"/>
          <p14:tracePt t="14445" x="3365500" y="3930650"/>
          <p14:tracePt t="14453" x="3373438" y="3875088"/>
          <p14:tracePt t="14461" x="3389313" y="3771900"/>
          <p14:tracePt t="14469" x="3413125" y="3636963"/>
          <p14:tracePt t="14477" x="3436938" y="3492500"/>
          <p14:tracePt t="14485" x="3476625" y="3349625"/>
          <p14:tracePt t="14493" x="3524250" y="3236913"/>
          <p14:tracePt t="14501" x="3563938" y="3173413"/>
          <p14:tracePt t="14509" x="3603625" y="3141663"/>
          <p14:tracePt t="14517" x="3627438" y="3141663"/>
          <p14:tracePt t="14525" x="3651250" y="3157538"/>
          <p14:tracePt t="14533" x="3676650" y="3228975"/>
          <p14:tracePt t="14541" x="3708400" y="3333750"/>
          <p14:tracePt t="14549" x="3748088" y="3500438"/>
          <p14:tracePt t="14557" x="3787775" y="3676650"/>
          <p14:tracePt t="14565" x="3827463" y="3859213"/>
          <p14:tracePt t="14573" x="3859213" y="3948113"/>
          <p14:tracePt t="14581" x="3883025" y="3987800"/>
          <p14:tracePt t="14589" x="3898900" y="4003675"/>
          <p14:tracePt t="14597" x="3906838" y="4003675"/>
          <p14:tracePt t="14605" x="3930650" y="3963988"/>
          <p14:tracePt t="14613" x="3954463" y="3898900"/>
          <p14:tracePt t="14622" x="3986213" y="3811588"/>
          <p14:tracePt t="14629" x="4019550" y="3700463"/>
          <p14:tracePt t="14637" x="4059238" y="3563938"/>
          <p14:tracePt t="14645" x="4114800" y="3429000"/>
          <p14:tracePt t="14653" x="4194175" y="3294063"/>
          <p14:tracePt t="14661" x="4249738" y="3228975"/>
          <p14:tracePt t="14669" x="4305300" y="3197225"/>
          <p14:tracePt t="14677" x="4337050" y="3189288"/>
          <p14:tracePt t="14685" x="4378325" y="3197225"/>
          <p14:tracePt t="14693" x="4410075" y="3244850"/>
          <p14:tracePt t="14701" x="4433888" y="3325813"/>
          <p14:tracePt t="14709" x="4473575" y="3492500"/>
          <p14:tracePt t="14717" x="4513263" y="3636963"/>
          <p14:tracePt t="14725" x="4537075" y="3740150"/>
          <p14:tracePt t="14733" x="4545013" y="3787775"/>
          <p14:tracePt t="14741" x="4560888" y="3811588"/>
          <p14:tracePt t="14749" x="4568825" y="3827463"/>
          <p14:tracePt t="14757" x="4576763" y="3827463"/>
          <p14:tracePt t="14765" x="4592638" y="3811588"/>
          <p14:tracePt t="14773" x="4616450" y="3771900"/>
          <p14:tracePt t="14781" x="4640263" y="3700463"/>
          <p14:tracePt t="14789" x="4672013" y="3621088"/>
          <p14:tracePt t="14797" x="4705350" y="3524250"/>
          <p14:tracePt t="14805" x="4760913" y="3444875"/>
          <p14:tracePt t="14813" x="4816475" y="3381375"/>
          <p14:tracePt t="14821" x="4864100" y="3349625"/>
          <p14:tracePt t="14829" x="4903788" y="3333750"/>
          <p14:tracePt t="14837" x="4927600" y="3341688"/>
          <p14:tracePt t="14845" x="4951413" y="3373438"/>
          <p14:tracePt t="14853" x="4975225" y="3429000"/>
          <p14:tracePt t="14861" x="4999038" y="3516313"/>
          <p14:tracePt t="14869" x="5022850" y="3579813"/>
          <p14:tracePt t="14888" x="5030788" y="3613150"/>
          <p14:tracePt t="14893" x="5030788" y="3621088"/>
          <p14:tracePt t="14909" x="5038725" y="3605213"/>
          <p14:tracePt t="14917" x="5056188" y="3556000"/>
          <p14:tracePt t="14925" x="5072063" y="3468688"/>
          <p14:tracePt t="14933" x="5103813" y="3373438"/>
          <p14:tracePt t="14941" x="5143500" y="3252788"/>
          <p14:tracePt t="14949" x="5207000" y="3125788"/>
          <p14:tracePt t="14957" x="5286375" y="3022600"/>
          <p14:tracePt t="14965" x="5357813" y="2967038"/>
          <p14:tracePt t="14973" x="5422900" y="2943225"/>
          <p14:tracePt t="14981" x="5470525" y="2943225"/>
          <p14:tracePt t="14989" x="5510213" y="2974975"/>
          <p14:tracePt t="14997" x="5541963" y="3054350"/>
          <p14:tracePt t="15005" x="5565775" y="3181350"/>
          <p14:tracePt t="15013" x="5581650" y="3341688"/>
          <p14:tracePt t="15022" x="5605463" y="3484563"/>
          <p14:tracePt t="15029" x="5605463" y="3571875"/>
          <p14:tracePt t="15037" x="5613400" y="3613150"/>
          <p14:tracePt t="15045" x="5621338" y="3629025"/>
          <p14:tracePt t="15053" x="5621338" y="3636963"/>
          <p14:tracePt t="15061" x="5621338" y="3629025"/>
          <p14:tracePt t="15069" x="5637213" y="3595688"/>
          <p14:tracePt t="15077" x="5645150" y="3524250"/>
          <p14:tracePt t="15085" x="5676900" y="3452813"/>
          <p14:tracePt t="15093" x="5716588" y="3365500"/>
          <p14:tracePt t="15101" x="5765800" y="3294063"/>
          <p14:tracePt t="15109" x="5821363" y="3228975"/>
          <p14:tracePt t="15117" x="5876925" y="3197225"/>
          <p14:tracePt t="15125" x="5908675" y="3189288"/>
          <p14:tracePt t="15133" x="5932488" y="3189288"/>
          <p14:tracePt t="15141" x="5948363" y="3221038"/>
          <p14:tracePt t="15149" x="5964238" y="3286125"/>
          <p14:tracePt t="15157" x="5988050" y="3405188"/>
          <p14:tracePt t="15165" x="6003925" y="3500438"/>
          <p14:tracePt t="15173" x="6019800" y="3571875"/>
          <p14:tracePt t="15181" x="6027738" y="3621088"/>
          <p14:tracePt t="15189" x="6043613" y="3660775"/>
          <p14:tracePt t="15197" x="6051550" y="3676650"/>
          <p14:tracePt t="15205" x="6059488" y="3684588"/>
          <p14:tracePt t="15213" x="6067425" y="3684588"/>
          <p14:tracePt t="15222" x="6083300" y="3684588"/>
          <p14:tracePt t="15229" x="6108700" y="3652838"/>
          <p14:tracePt t="15237" x="6132513" y="3613150"/>
          <p14:tracePt t="15245" x="6164263" y="3563938"/>
          <p14:tracePt t="15253" x="6203950" y="3516313"/>
          <p14:tracePt t="15261" x="6235700" y="3484563"/>
          <p14:tracePt t="15269" x="6259513" y="3476625"/>
          <p14:tracePt t="15277" x="6275388" y="3468688"/>
          <p14:tracePt t="15285" x="6291263" y="3468688"/>
          <p14:tracePt t="15293" x="6307138" y="3492500"/>
          <p14:tracePt t="15301" x="6330950" y="3516313"/>
          <p14:tracePt t="15309" x="6370638" y="3540125"/>
          <p14:tracePt t="15317" x="6394450" y="3556000"/>
          <p14:tracePt t="15325" x="6426200" y="3563938"/>
          <p14:tracePt t="15333" x="6442075" y="3563938"/>
          <p14:tracePt t="15341" x="6459538" y="3563938"/>
          <p14:tracePt t="15349" x="6483350" y="3540125"/>
          <p14:tracePt t="15357" x="6515100" y="3500438"/>
          <p14:tracePt t="15365" x="6554788" y="3444875"/>
          <p14:tracePt t="15373" x="6594475" y="3389313"/>
          <p14:tracePt t="15381" x="6634163" y="3349625"/>
          <p14:tracePt t="15389" x="6665913" y="3325813"/>
          <p14:tracePt t="15397" x="6689725" y="3317875"/>
          <p14:tracePt t="15405" x="6705600" y="3317875"/>
          <p14:tracePt t="15413" x="6737350" y="3341688"/>
          <p14:tracePt t="15421" x="6777038" y="3381375"/>
          <p14:tracePt t="15429" x="6818313" y="3436938"/>
          <p14:tracePt t="15437" x="6865938" y="3500438"/>
          <p14:tracePt t="15445" x="6905625" y="3556000"/>
          <p14:tracePt t="15453" x="6937375" y="3605213"/>
          <p14:tracePt t="15461" x="6961188" y="3644900"/>
          <p14:tracePt t="15469" x="6985000" y="3668713"/>
          <p14:tracePt t="15477" x="6992938" y="3700463"/>
          <p14:tracePt t="15485" x="7000875" y="3724275"/>
          <p14:tracePt t="15493" x="7000875" y="3748088"/>
          <p14:tracePt t="15501" x="7000875" y="3787775"/>
          <p14:tracePt t="15509" x="7000875" y="3819525"/>
          <p14:tracePt t="15517" x="6985000" y="3859213"/>
          <p14:tracePt t="15525" x="6977063" y="3930650"/>
          <p14:tracePt t="15533" x="6961188" y="3995738"/>
          <p14:tracePt t="15541" x="6945313" y="4067175"/>
          <p14:tracePt t="15549" x="6929438" y="4154488"/>
          <p14:tracePt t="15557" x="6905625" y="4225925"/>
          <p14:tracePt t="15565" x="6881813" y="4298950"/>
          <p14:tracePt t="15573" x="6858000" y="4378325"/>
          <p14:tracePt t="15581" x="6818313" y="4449763"/>
          <p14:tracePt t="15589" x="6777038" y="4505325"/>
          <p14:tracePt t="15597" x="6745288" y="4552950"/>
          <p14:tracePt t="15605" x="6713538" y="4584700"/>
          <p14:tracePt t="15613" x="6689725" y="4600575"/>
          <p14:tracePt t="15622" x="6665913" y="4616450"/>
          <p14:tracePt t="15629" x="6657975" y="4624388"/>
          <p14:tracePt t="15637" x="6650038" y="4641850"/>
          <p14:tracePt t="15645" x="6642100" y="4641850"/>
          <p14:tracePt t="15742" x="6634163" y="4649788"/>
          <p14:tracePt t="15773" x="6626225" y="4649788"/>
          <p14:tracePt t="15845" x="6618288" y="4649788"/>
          <p14:tracePt t="15861" x="6618288" y="4641850"/>
          <p14:tracePt t="15877" x="6618288" y="4633913"/>
          <p14:tracePt t="15885" x="6610350" y="4633913"/>
          <p14:tracePt t="15893" x="6594475" y="4624388"/>
          <p14:tracePt t="15901" x="6586538" y="4616450"/>
          <p14:tracePt t="15909" x="6586538" y="4608513"/>
          <p14:tracePt t="15917" x="6578600" y="4600575"/>
          <p14:tracePt t="15925" x="6570663" y="4584700"/>
          <p14:tracePt t="15933" x="6562725" y="4576763"/>
          <p14:tracePt t="15941" x="6554788" y="4576763"/>
          <p14:tracePt t="15949" x="6554788" y="4568825"/>
          <p14:tracePt t="15957" x="6546850" y="4560888"/>
          <p14:tracePt t="15965" x="6546850" y="4552950"/>
          <p14:tracePt t="15973" x="6538913" y="4545013"/>
          <p14:tracePt t="15981" x="6530975" y="4537075"/>
          <p14:tracePt t="15989" x="6530975" y="4529138"/>
          <p14:tracePt t="15997" x="6523038" y="4529138"/>
          <p14:tracePt t="16005" x="6507163" y="4521200"/>
          <p14:tracePt t="16013" x="6507163" y="4513263"/>
          <p14:tracePt t="16022" x="6499225" y="4497388"/>
          <p14:tracePt t="16029" x="6491288" y="4489450"/>
          <p14:tracePt t="16037" x="6475413" y="4473575"/>
          <p14:tracePt t="16045" x="6459538" y="4465638"/>
          <p14:tracePt t="16053" x="6451600" y="4457700"/>
          <p14:tracePt t="16061" x="6442075" y="4449763"/>
          <p14:tracePt t="16069" x="6434138" y="4441825"/>
          <p14:tracePt t="16077" x="6426200" y="4433888"/>
          <p14:tracePt t="16085" x="6418263" y="4418013"/>
          <p14:tracePt t="16101" x="6410325" y="4418013"/>
          <p14:tracePt t="16109" x="6410325" y="4410075"/>
          <p14:tracePt t="16117" x="6402388" y="4402138"/>
          <p14:tracePt t="16125" x="6402388" y="4394200"/>
          <p14:tracePt t="16133" x="6394450" y="4378325"/>
          <p14:tracePt t="16141" x="6394450" y="4370388"/>
          <p14:tracePt t="16149" x="6386513" y="4354513"/>
          <p14:tracePt t="16157" x="6378575" y="4338638"/>
          <p14:tracePt t="16165" x="6370638" y="4322763"/>
          <p14:tracePt t="16173" x="6362700" y="4306888"/>
          <p14:tracePt t="16181" x="6354763" y="4291013"/>
          <p14:tracePt t="16189" x="6354763" y="4273550"/>
          <p14:tracePt t="16197" x="6338888" y="4257675"/>
          <p14:tracePt t="16245" x="6330950" y="4257675"/>
          <p14:tracePt t="16269" x="6323013" y="4257675"/>
          <p14:tracePt t="16277" x="6323013" y="4265613"/>
          <p14:tracePt t="16285" x="6315075" y="4265613"/>
          <p14:tracePt t="28453" x="6299200" y="4265613"/>
          <p14:tracePt t="28461" x="6203950" y="4257675"/>
          <p14:tracePt t="28469" x="5948363" y="4249738"/>
          <p14:tracePt t="28477" x="5637213" y="4241800"/>
          <p14:tracePt t="28485" x="5294313" y="4281488"/>
          <p14:tracePt t="28493" x="5046663" y="4346575"/>
          <p14:tracePt t="28501" x="4887913" y="4425950"/>
          <p14:tracePt t="28509" x="4784725" y="4505325"/>
          <p14:tracePt t="28517" x="4695825" y="4592638"/>
          <p14:tracePt t="28525" x="4632325" y="4697413"/>
          <p14:tracePt t="28533" x="4608513" y="4768850"/>
          <p14:tracePt t="28541" x="4592638" y="4840288"/>
          <p14:tracePt t="28549" x="4584700" y="4879975"/>
          <p14:tracePt t="28557" x="4584700" y="4919663"/>
          <p14:tracePt t="28565" x="4592638" y="4959350"/>
          <p14:tracePt t="28573" x="4600575" y="4992688"/>
          <p14:tracePt t="28581" x="4624388" y="5024438"/>
          <p14:tracePt t="28589" x="4648200" y="5048250"/>
          <p14:tracePt t="28597" x="4664075" y="5064125"/>
          <p14:tracePt t="28605" x="4679950" y="5072063"/>
          <p14:tracePt t="28613" x="4695825" y="5072063"/>
          <p14:tracePt t="28621" x="4713288" y="5080000"/>
          <p14:tracePt t="28629" x="4752975" y="5087938"/>
          <p14:tracePt t="28637" x="4776788" y="5103813"/>
          <p14:tracePt t="28645" x="4800600" y="5111750"/>
          <p14:tracePt t="28653" x="4816475" y="5119688"/>
          <p14:tracePt t="28661" x="4840288" y="5127625"/>
          <p14:tracePt t="28669" x="4848225" y="5127625"/>
          <p14:tracePt t="28677" x="4856163" y="5135563"/>
          <p14:tracePt t="28685" x="4864100" y="5135563"/>
          <p14:tracePt t="28693" x="4872038" y="5135563"/>
          <p14:tracePt t="28701" x="4887913" y="5135563"/>
          <p14:tracePt t="28709" x="4903788" y="5127625"/>
          <p14:tracePt t="28717" x="4935538" y="5119688"/>
          <p14:tracePt t="28725" x="4951413" y="5111750"/>
          <p14:tracePt t="28733" x="4967288" y="5095875"/>
          <p14:tracePt t="28741" x="4975225" y="5095875"/>
          <p14:tracePt t="28773" x="4983163" y="5095875"/>
          <p14:tracePt t="28797" x="4983163" y="5103813"/>
          <p14:tracePt t="28805" x="4991100" y="5111750"/>
          <p14:tracePt t="28813" x="4999038" y="5143500"/>
          <p14:tracePt t="28821" x="5006975" y="5167313"/>
          <p14:tracePt t="28829" x="5014913" y="5191125"/>
          <p14:tracePt t="28837" x="5030788" y="5230813"/>
          <p14:tracePt t="28845" x="5038725" y="5254625"/>
          <p14:tracePt t="28853" x="5056188" y="5286375"/>
          <p14:tracePt t="28861" x="5064125" y="5302250"/>
          <p14:tracePt t="28869" x="5072063" y="5319713"/>
          <p14:tracePt t="28877" x="5080000" y="5327650"/>
          <p14:tracePt t="28941" x="5087938" y="5327650"/>
          <p14:tracePt t="29021" x="5087938" y="5335588"/>
          <p14:tracePt t="29053" x="5087938" y="5343525"/>
          <p14:tracePt t="29061" x="5095875" y="5343525"/>
          <p14:tracePt t="29069" x="5095875" y="5351463"/>
          <p14:tracePt t="29077" x="5103813" y="5359400"/>
          <p14:tracePt t="29093" x="5111750" y="5367338"/>
          <p14:tracePt t="29157" x="5119688" y="5367338"/>
          <p14:tracePt t="29165" x="5119688" y="5359400"/>
          <p14:tracePt t="29181" x="5119688" y="5351463"/>
          <p14:tracePt t="29189" x="5119688" y="5343525"/>
          <p14:tracePt t="29229" x="5127625" y="5343525"/>
          <p14:tracePt t="29253" x="5127625" y="5351463"/>
          <p14:tracePt t="29261" x="5143500" y="5367338"/>
          <p14:tracePt t="29269" x="5151438" y="5383213"/>
          <p14:tracePt t="29277" x="5159375" y="5399088"/>
          <p14:tracePt t="29285" x="5175250" y="5407025"/>
          <p14:tracePt t="29293" x="5183188" y="5414963"/>
          <p14:tracePt t="29301" x="5191125" y="5422900"/>
          <p14:tracePt t="29309" x="5207000" y="5430838"/>
          <p14:tracePt t="29317" x="5214938" y="5430838"/>
          <p14:tracePt t="29325" x="5222875" y="5430838"/>
          <p14:tracePt t="29333" x="5230813" y="5430838"/>
          <p14:tracePt t="29349" x="5238750" y="5430838"/>
          <p14:tracePt t="29773" x="5238750" y="5422900"/>
          <p14:tracePt t="29805" x="5238750" y="5414963"/>
          <p14:tracePt t="29821" x="5238750" y="5407025"/>
          <p14:tracePt t="29845" x="5230813" y="5407025"/>
          <p14:tracePt t="34893" x="5238750" y="5407025"/>
          <p14:tracePt t="34901" x="5278438" y="5407025"/>
          <p14:tracePt t="34909" x="5341938" y="5414963"/>
          <p14:tracePt t="34917" x="5462588" y="5430838"/>
          <p14:tracePt t="34925" x="5645150" y="5438775"/>
          <p14:tracePt t="34933" x="5861050" y="5438775"/>
          <p14:tracePt t="34941" x="6059488" y="5438775"/>
          <p14:tracePt t="34949" x="6267450" y="5462588"/>
          <p14:tracePt t="34957" x="6410325" y="5518150"/>
          <p14:tracePt t="34965" x="6491288" y="5565775"/>
          <p14:tracePt t="34973" x="6546850" y="5613400"/>
          <p14:tracePt t="34981" x="6594475" y="5670550"/>
          <p14:tracePt t="34989" x="6673850" y="5757863"/>
          <p14:tracePt t="34997" x="6784975" y="5845175"/>
          <p14:tracePt t="35005" x="6921500" y="5964238"/>
          <p14:tracePt t="35013" x="7040563" y="6053138"/>
          <p14:tracePt t="35021" x="7145338" y="6132513"/>
          <p14:tracePt t="35029" x="7216775" y="6180138"/>
          <p14:tracePt t="35037" x="7272338" y="6211888"/>
          <p14:tracePt t="35045" x="7296150" y="6227763"/>
          <p14:tracePt t="35053" x="7312025" y="6227763"/>
          <p14:tracePt t="35061" x="7327900" y="6235700"/>
          <p14:tracePt t="35069" x="7351713" y="6235700"/>
          <p14:tracePt t="35077" x="7391400" y="6235700"/>
          <p14:tracePt t="35085" x="7439025" y="6235700"/>
          <p14:tracePt t="35093" x="7496175" y="6235700"/>
          <p14:tracePt t="35101" x="7527925" y="6235700"/>
          <p14:tracePt t="35109" x="7551738" y="6235700"/>
          <p14:tracePt t="35149" x="7559675" y="6235700"/>
          <p14:tracePt t="35181" x="7559675" y="6243638"/>
          <p14:tracePt t="35189" x="7543800" y="6267450"/>
          <p14:tracePt t="35197" x="7527925" y="6283325"/>
          <p14:tracePt t="35205" x="7504113" y="6315075"/>
          <p14:tracePt t="35213" x="7496175" y="6338888"/>
          <p14:tracePt t="35221" x="7486650" y="6364288"/>
          <p14:tracePt t="35229" x="7478713" y="6372225"/>
          <p14:tracePt t="35277" x="7470775" y="6372225"/>
          <p14:tracePt t="35285" x="7470775" y="6364288"/>
          <p14:tracePt t="35293" x="7462838" y="6338888"/>
          <p14:tracePt t="35301" x="7431088" y="6291263"/>
          <p14:tracePt t="35309" x="7391400" y="6243638"/>
          <p14:tracePt t="35317" x="7343775" y="6196013"/>
          <p14:tracePt t="35325" x="7288213" y="6156325"/>
          <p14:tracePt t="35333" x="7240588" y="6140450"/>
          <p14:tracePt t="35341" x="7177088" y="6124575"/>
          <p14:tracePt t="35349" x="7104063" y="6124575"/>
          <p14:tracePt t="35357" x="7048500" y="6132513"/>
          <p14:tracePt t="35365" x="6985000" y="6180138"/>
          <p14:tracePt t="35373" x="6937375" y="6235700"/>
          <p14:tracePt t="35381" x="6905625" y="6315075"/>
          <p14:tracePt t="35389" x="6881813" y="6396038"/>
          <p14:tracePt t="35397" x="6881813" y="6475413"/>
          <p14:tracePt t="35405" x="6905625" y="6546850"/>
          <p14:tracePt t="35413" x="6937375" y="6578600"/>
          <p14:tracePt t="35421" x="6985000" y="6602413"/>
          <p14:tracePt t="35429" x="7024688" y="6610350"/>
          <p14:tracePt t="35437" x="7072313" y="6594475"/>
          <p14:tracePt t="35445" x="7104063" y="6562725"/>
          <p14:tracePt t="35453" x="7135813" y="6530975"/>
          <p14:tracePt t="35461" x="7145338" y="6467475"/>
          <p14:tracePt t="35469" x="7145338" y="6411913"/>
          <p14:tracePt t="35477" x="7145338" y="6356350"/>
          <p14:tracePt t="35485" x="7119938" y="6283325"/>
          <p14:tracePt t="35493" x="7088188" y="6227763"/>
          <p14:tracePt t="35501" x="7056438" y="6164263"/>
          <p14:tracePt t="35509" x="7008813" y="6108700"/>
          <p14:tracePt t="35517" x="6977063" y="6061075"/>
          <p14:tracePt t="35526" x="6945313" y="6021388"/>
          <p14:tracePt t="35533" x="6929438" y="6005513"/>
          <p14:tracePt t="35541" x="6921500" y="5995988"/>
          <p14:tracePt t="36645" x="6913563" y="5988050"/>
          <p14:tracePt t="36653" x="6905625" y="5988050"/>
          <p14:tracePt t="36661" x="6897688" y="5980113"/>
          <p14:tracePt t="36669" x="6881813" y="5964238"/>
          <p14:tracePt t="36677" x="6865938" y="5956300"/>
          <p14:tracePt t="36685" x="6826250" y="5932488"/>
          <p14:tracePt t="36693" x="6810375" y="5908675"/>
          <p14:tracePt t="36701" x="6794500" y="5892800"/>
          <p14:tracePt t="36709" x="6777038" y="5868988"/>
          <p14:tracePt t="36717" x="6777038" y="5845175"/>
          <p14:tracePt t="36725" x="6769100" y="5805488"/>
          <p14:tracePt t="36733" x="6761163" y="5765800"/>
          <p14:tracePt t="36741" x="6761163" y="5718175"/>
          <p14:tracePt t="36749" x="6761163" y="5670550"/>
          <p14:tracePt t="36757" x="6769100" y="5621338"/>
          <p14:tracePt t="36765" x="6777038" y="5589588"/>
          <p14:tracePt t="36773" x="6794500" y="5557838"/>
          <p14:tracePt t="36781" x="6794500" y="5534025"/>
          <p14:tracePt t="36790" x="6794500" y="5518150"/>
          <p14:tracePt t="36797" x="6794500" y="5502275"/>
          <p14:tracePt t="36805" x="6794500" y="5494338"/>
          <p14:tracePt t="36813" x="6794500" y="5486400"/>
          <p14:tracePt t="36821" x="6794500" y="5470525"/>
          <p14:tracePt t="36829" x="6777038" y="5446713"/>
          <p14:tracePt t="36837" x="6761163" y="5430838"/>
          <p14:tracePt t="36845" x="6745288" y="5407025"/>
          <p14:tracePt t="36853" x="6705600" y="5375275"/>
          <p14:tracePt t="36861" x="6657975" y="5343525"/>
          <p14:tracePt t="36869" x="6618288" y="5310188"/>
          <p14:tracePt t="36877" x="6554788" y="5278438"/>
          <p14:tracePt t="36885" x="6475413" y="5238750"/>
          <p14:tracePt t="36893" x="6418263" y="5222875"/>
          <p14:tracePt t="36901" x="6354763" y="5199063"/>
          <p14:tracePt t="36909" x="6283325" y="5183188"/>
          <p14:tracePt t="36917" x="6219825" y="5167313"/>
          <p14:tracePt t="36925" x="6148388" y="5143500"/>
          <p14:tracePt t="36933" x="6083300" y="5111750"/>
          <p14:tracePt t="36941" x="5995988" y="5056188"/>
          <p14:tracePt t="36949" x="5892800" y="4992688"/>
          <p14:tracePt t="36957" x="5805488" y="4927600"/>
          <p14:tracePt t="36965" x="5700713" y="4848225"/>
          <p14:tracePt t="36973" x="5613400" y="4776788"/>
          <p14:tracePt t="36981" x="5510213" y="4689475"/>
          <p14:tracePt t="36990" x="5397500" y="4600575"/>
          <p14:tracePt t="36997" x="5278438" y="4481513"/>
          <p14:tracePt t="37005" x="5183188" y="4386263"/>
          <p14:tracePt t="37013" x="5111750" y="4314825"/>
          <p14:tracePt t="37021" x="5064125" y="4241800"/>
          <p14:tracePt t="37029" x="5022850" y="4194175"/>
          <p14:tracePt t="37037" x="4999038" y="4146550"/>
          <p14:tracePt t="37045" x="4975225" y="4106863"/>
          <p14:tracePt t="37053" x="4951413" y="4075113"/>
          <p14:tracePt t="37061" x="4919663" y="4035425"/>
          <p14:tracePt t="37069" x="4895850" y="3995738"/>
          <p14:tracePt t="37077" x="4879975" y="3963988"/>
          <p14:tracePt t="37085" x="4864100" y="3922713"/>
          <p14:tracePt t="37093" x="4856163" y="3883025"/>
          <p14:tracePt t="37101" x="4856163" y="3843338"/>
          <p14:tracePt t="37109" x="4856163" y="3811588"/>
          <p14:tracePt t="37117" x="4864100" y="3779838"/>
          <p14:tracePt t="37125" x="4872038" y="3771900"/>
          <p14:tracePt t="37133" x="4879975" y="3756025"/>
          <p14:tracePt t="37157" x="4879975" y="3748088"/>
          <p14:tracePt t="37165" x="4872038" y="3740150"/>
          <p14:tracePt t="37173" x="4864100" y="3724275"/>
          <p14:tracePt t="37181" x="4848225" y="3700463"/>
          <p14:tracePt t="37189" x="4816475" y="3668713"/>
          <p14:tracePt t="37197" x="4776788" y="3644900"/>
          <p14:tracePt t="37205" x="4745038" y="3613150"/>
          <p14:tracePt t="37213" x="4713288" y="3595688"/>
          <p14:tracePt t="37221" x="4679950" y="3579813"/>
          <p14:tracePt t="37229" x="4664075" y="3571875"/>
          <p14:tracePt t="37237" x="4632325" y="3556000"/>
          <p14:tracePt t="37245" x="4616450" y="3548063"/>
          <p14:tracePt t="37253" x="4592638" y="3548063"/>
          <p14:tracePt t="37261" x="4576763" y="3540125"/>
          <p14:tracePt t="37269" x="4560888" y="3532188"/>
          <p14:tracePt t="37277" x="4545013" y="3532188"/>
          <p14:tracePt t="37285" x="4521200" y="3532188"/>
          <p14:tracePt t="37293" x="4497388" y="3532188"/>
          <p14:tracePt t="37301" x="4465638" y="3532188"/>
          <p14:tracePt t="37309" x="4418013" y="3532188"/>
          <p14:tracePt t="37317" x="4370388" y="3540125"/>
          <p14:tracePt t="37325" x="4305300" y="3556000"/>
          <p14:tracePt t="37333" x="4217988" y="3579813"/>
          <p14:tracePt t="37341" x="4146550" y="3621088"/>
          <p14:tracePt t="37349" x="4075113" y="3660775"/>
          <p14:tracePt t="37357" x="4019550" y="3700463"/>
          <p14:tracePt t="37365" x="3978275" y="3732213"/>
          <p14:tracePt t="37374" x="3946525" y="3756025"/>
          <p14:tracePt t="37381" x="3930650" y="3763963"/>
          <p14:tracePt t="37389" x="3922713" y="3771900"/>
          <p14:tracePt t="37405" x="3922713" y="3779838"/>
          <p14:tracePt t="37429" x="3930650" y="3771900"/>
          <p14:tracePt t="37437" x="3946525" y="3748088"/>
          <p14:tracePt t="37445" x="3970338" y="3708400"/>
          <p14:tracePt t="37453" x="4002088" y="3652838"/>
          <p14:tracePt t="37461" x="4043363" y="3587750"/>
          <p14:tracePt t="37469" x="4067175" y="3532188"/>
          <p14:tracePt t="37477" x="4090988" y="3476625"/>
          <p14:tracePt t="37485" x="4106863" y="3429000"/>
          <p14:tracePt t="37493" x="4122738" y="3389313"/>
          <p14:tracePt t="37501" x="4122738" y="3365500"/>
          <p14:tracePt t="37509" x="4130675" y="3349625"/>
          <p14:tracePt t="37557" x="4130675" y="3365500"/>
          <p14:tracePt t="37565" x="4130675" y="3381375"/>
          <p14:tracePt t="37573" x="4130675" y="3405188"/>
          <p14:tracePt t="37581" x="4130675" y="3429000"/>
          <p14:tracePt t="37589" x="4130675" y="3452813"/>
          <p14:tracePt t="37597" x="4130675" y="3476625"/>
          <p14:tracePt t="37605" x="4130675" y="3508375"/>
          <p14:tracePt t="37613" x="4138613" y="3516313"/>
          <p14:tracePt t="37621" x="4138613" y="3524250"/>
          <p14:tracePt t="37629" x="4146550" y="3540125"/>
          <p14:tracePt t="37645" x="4154488" y="3540125"/>
          <p14:tracePt t="37669" x="4162425" y="3540125"/>
          <p14:tracePt t="37677" x="4162425" y="3532188"/>
          <p14:tracePt t="37685" x="4170363" y="3508375"/>
          <p14:tracePt t="37693" x="4186238" y="3484563"/>
          <p14:tracePt t="37701" x="4194175" y="3444875"/>
          <p14:tracePt t="37709" x="4210050" y="3405188"/>
          <p14:tracePt t="37717" x="4217988" y="3365500"/>
          <p14:tracePt t="37725" x="4217988" y="3317875"/>
          <p14:tracePt t="37733" x="4217988" y="3286125"/>
          <p14:tracePt t="37741" x="4217988" y="3262313"/>
          <p14:tracePt t="37749" x="4217988" y="3244850"/>
          <p14:tracePt t="37821" x="4217988" y="3252788"/>
          <p14:tracePt t="37829" x="4217988" y="3270250"/>
          <p14:tracePt t="37837" x="4217988" y="3286125"/>
          <p14:tracePt t="37845" x="4217988" y="3302000"/>
          <p14:tracePt t="37853" x="4217988" y="3317875"/>
          <p14:tracePt t="37861" x="4217988" y="3333750"/>
          <p14:tracePt t="37869" x="4217988" y="3341688"/>
          <p14:tracePt t="37877" x="4225925" y="3349625"/>
          <p14:tracePt t="37890" x="4233863" y="3357563"/>
          <p14:tracePt t="37893" x="4241800" y="3365500"/>
          <p14:tracePt t="37901" x="4249738" y="3373438"/>
          <p14:tracePt t="37925" x="4257675" y="3373438"/>
          <p14:tracePt t="37933" x="4265613" y="3373438"/>
          <p14:tracePt t="37941" x="4273550" y="3373438"/>
          <p14:tracePt t="37949" x="4289425" y="3373438"/>
          <p14:tracePt t="37957" x="4313238" y="3373438"/>
          <p14:tracePt t="37965" x="4344988" y="3373438"/>
          <p14:tracePt t="37973" x="4386263" y="3373438"/>
          <p14:tracePt t="37981" x="4425950" y="3365500"/>
          <p14:tracePt t="37989" x="4473575" y="3357563"/>
          <p14:tracePt t="37997" x="4521200" y="3341688"/>
          <p14:tracePt t="38005" x="4552950" y="3333750"/>
          <p14:tracePt t="38013" x="4592638" y="3317875"/>
          <p14:tracePt t="38021" x="4616450" y="3309938"/>
          <p14:tracePt t="38029" x="4640263" y="3302000"/>
          <p14:tracePt t="38037" x="4648200" y="3286125"/>
          <p14:tracePt t="38045" x="4656138" y="3286125"/>
          <p14:tracePt t="38189" x="4656138" y="3278188"/>
          <p14:tracePt t="38229" x="4656138" y="3270250"/>
          <p14:tracePt t="38237" x="4648200" y="3270250"/>
          <p14:tracePt t="38245" x="4632325" y="3270250"/>
          <p14:tracePt t="38253" x="4600575" y="3262313"/>
          <p14:tracePt t="38261" x="4552950" y="3244850"/>
          <p14:tracePt t="38269" x="4489450" y="3228975"/>
          <p14:tracePt t="38277" x="4394200" y="3213100"/>
          <p14:tracePt t="38285" x="4233863" y="3181350"/>
          <p14:tracePt t="38293" x="4027488" y="3149600"/>
          <p14:tracePt t="38301" x="3803650" y="3133725"/>
          <p14:tracePt t="38309" x="3524250" y="3133725"/>
          <p14:tracePt t="38317" x="3252788" y="3133725"/>
          <p14:tracePt t="38325" x="3014663" y="3165475"/>
          <p14:tracePt t="38333" x="2822575" y="3197225"/>
          <p14:tracePt t="38341" x="2655888" y="3244850"/>
          <p14:tracePt t="38349" x="2551113" y="3286125"/>
          <p14:tracePt t="38357" x="2479675" y="3325813"/>
          <p14:tracePt t="38365" x="2432050" y="3365500"/>
          <p14:tracePt t="38373" x="2408238" y="3397250"/>
          <p14:tracePt t="38381" x="2400300" y="3413125"/>
          <p14:tracePt t="38389" x="2392363" y="3436938"/>
          <p14:tracePt t="38397" x="2392363" y="3452813"/>
          <p14:tracePt t="38405" x="2400300" y="3476625"/>
          <p14:tracePt t="38413" x="2416175" y="3484563"/>
          <p14:tracePt t="38421" x="2439988" y="3500438"/>
          <p14:tracePt t="38429" x="2463800" y="3524250"/>
          <p14:tracePt t="38437" x="2495550" y="3540125"/>
          <p14:tracePt t="38445" x="2527300" y="3556000"/>
          <p14:tracePt t="38453" x="2566988" y="3563938"/>
          <p14:tracePt t="38461" x="2598738" y="3571875"/>
          <p14:tracePt t="38469" x="2640013" y="3579813"/>
          <p14:tracePt t="38477" x="2687638" y="3579813"/>
          <p14:tracePt t="38485" x="2735263" y="3579813"/>
          <p14:tracePt t="38493" x="2798763" y="3571875"/>
          <p14:tracePt t="38501" x="2862263" y="3548063"/>
          <p14:tracePt t="38509" x="2917825" y="3524250"/>
          <p14:tracePt t="38517" x="2974975" y="3492500"/>
          <p14:tracePt t="38525" x="3014663" y="3452813"/>
          <p14:tracePt t="38533" x="3054350" y="3405188"/>
          <p14:tracePt t="38541" x="3086100" y="3349625"/>
          <p14:tracePt t="38549" x="3094038" y="3286125"/>
          <p14:tracePt t="38557" x="3094038" y="3228975"/>
          <p14:tracePt t="38565" x="3094038" y="3173413"/>
          <p14:tracePt t="38573" x="3070225" y="3117850"/>
          <p14:tracePt t="38581" x="3046413" y="3086100"/>
          <p14:tracePt t="38589" x="3014663" y="3054350"/>
          <p14:tracePt t="38597" x="2990850" y="3038475"/>
          <p14:tracePt t="38605" x="2957513" y="3022600"/>
          <p14:tracePt t="38613" x="2949575" y="3022600"/>
          <p14:tracePt t="38621" x="2941638" y="3022600"/>
          <p14:tracePt t="38629" x="2933700" y="3022600"/>
          <p14:tracePt t="38637" x="2917825" y="3030538"/>
          <p14:tracePt t="38645" x="2901950" y="3062288"/>
          <p14:tracePt t="38653" x="2894013" y="3094038"/>
          <p14:tracePt t="38661" x="2878138" y="3133725"/>
          <p14:tracePt t="38669" x="2878138" y="3165475"/>
          <p14:tracePt t="38677" x="2870200" y="3197225"/>
          <p14:tracePt t="38685" x="2862263" y="3244850"/>
          <p14:tracePt t="38693" x="2862263" y="3270250"/>
          <p14:tracePt t="38701" x="2862263" y="3286125"/>
          <p14:tracePt t="38709" x="2862263" y="3302000"/>
          <p14:tracePt t="38717" x="2862263" y="3317875"/>
          <p14:tracePt t="38725" x="2878138" y="3325813"/>
          <p14:tracePt t="38733" x="2886075" y="3333750"/>
          <p14:tracePt t="38757" x="2894013" y="3333750"/>
          <p14:tracePt t="38765" x="2894013" y="3317875"/>
          <p14:tracePt t="38773" x="2894013" y="3309938"/>
          <p14:tracePt t="38781" x="2894013" y="3286125"/>
          <p14:tracePt t="38789" x="2894013" y="3236913"/>
          <p14:tracePt t="38797" x="2878138" y="3205163"/>
          <p14:tracePt t="38805" x="2862263" y="3165475"/>
          <p14:tracePt t="38813" x="2830513" y="3133725"/>
          <p14:tracePt t="38821" x="2798763" y="3101975"/>
          <p14:tracePt t="38829" x="2774950" y="3078163"/>
          <p14:tracePt t="38837" x="2743200" y="3062288"/>
          <p14:tracePt t="38845" x="2711450" y="3046413"/>
          <p14:tracePt t="38853" x="2679700" y="3046413"/>
          <p14:tracePt t="38861" x="2655888" y="3046413"/>
          <p14:tracePt t="38869" x="2632075" y="3046413"/>
          <p14:tracePt t="38877" x="2590800" y="3062288"/>
          <p14:tracePt t="38890" x="2551113" y="3101975"/>
          <p14:tracePt t="38893" x="2511425" y="3157538"/>
          <p14:tracePt t="38901" x="2455863" y="3221038"/>
          <p14:tracePt t="38909" x="2416175" y="3286125"/>
          <p14:tracePt t="38917" x="2368550" y="3349625"/>
          <p14:tracePt t="38925" x="2328863" y="3405188"/>
          <p14:tracePt t="38933" x="2305050" y="3460750"/>
          <p14:tracePt t="38941" x="2297113" y="3492500"/>
          <p14:tracePt t="38949" x="2289175" y="3516313"/>
          <p14:tracePt t="38957" x="2289175" y="3548063"/>
          <p14:tracePt t="38965" x="2297113" y="3563938"/>
          <p14:tracePt t="38973" x="2320925" y="3571875"/>
          <p14:tracePt t="38981" x="2344738" y="3579813"/>
          <p14:tracePt t="38990" x="2400300" y="3587750"/>
          <p14:tracePt t="38997" x="2447925" y="3587750"/>
          <p14:tracePt t="39005" x="2503488" y="3579813"/>
          <p14:tracePt t="39013" x="2574925" y="3548063"/>
          <p14:tracePt t="39021" x="2655888" y="3508375"/>
          <p14:tracePt t="39029" x="2735263" y="3452813"/>
          <p14:tracePt t="39037" x="2822575" y="3389313"/>
          <p14:tracePt t="39045" x="2925763" y="3302000"/>
          <p14:tracePt t="39053" x="2998788" y="3228975"/>
          <p14:tracePt t="39061" x="3046413" y="3165475"/>
          <p14:tracePt t="39069" x="3078163" y="3125788"/>
          <p14:tracePt t="39077" x="3109913" y="3086100"/>
          <p14:tracePt t="39085" x="3117850" y="3054350"/>
          <p14:tracePt t="39117" x="3117850" y="3046413"/>
          <p14:tracePt t="39133" x="3117850" y="3054350"/>
          <p14:tracePt t="39141" x="3117850" y="3078163"/>
          <p14:tracePt t="39149" x="3117850" y="3101975"/>
          <p14:tracePt t="39157" x="3117850" y="3125788"/>
          <p14:tracePt t="39165" x="3117850" y="3157538"/>
          <p14:tracePt t="39173" x="3117850" y="3189288"/>
          <p14:tracePt t="39181" x="3117850" y="3205163"/>
          <p14:tracePt t="39189" x="3117850" y="3221038"/>
          <p14:tracePt t="39197" x="3117850" y="3236913"/>
          <p14:tracePt t="39205" x="3117850" y="3252788"/>
          <p14:tracePt t="39213" x="3117850" y="3262313"/>
          <p14:tracePt t="39221" x="3125788" y="3278188"/>
          <p14:tracePt t="39229" x="3133725" y="3294063"/>
          <p14:tracePt t="39237" x="3141663" y="3302000"/>
          <p14:tracePt t="39245" x="3157538" y="3309938"/>
          <p14:tracePt t="39253" x="3165475" y="3317875"/>
          <p14:tracePt t="39261" x="3173413" y="3317875"/>
          <p14:tracePt t="39301" x="3181350" y="3317875"/>
          <p14:tracePt t="39309" x="3181350" y="3309938"/>
          <p14:tracePt t="39317" x="3181350" y="3286125"/>
          <p14:tracePt t="39325" x="3181350" y="3270250"/>
          <p14:tracePt t="39333" x="3189288" y="3252788"/>
          <p14:tracePt t="39341" x="3197225" y="3236913"/>
          <p14:tracePt t="39349" x="3197225" y="3228975"/>
          <p14:tracePt t="39389" x="3213100" y="3244850"/>
          <p14:tracePt t="39397" x="3221038" y="3286125"/>
          <p14:tracePt t="39405" x="3244850" y="3333750"/>
          <p14:tracePt t="39413" x="3268663" y="3397250"/>
          <p14:tracePt t="39421" x="3300413" y="3468688"/>
          <p14:tracePt t="39429" x="3333750" y="3532188"/>
          <p14:tracePt t="39437" x="3365500" y="3587750"/>
          <p14:tracePt t="39445" x="3397250" y="3644900"/>
          <p14:tracePt t="39453" x="3421063" y="3684588"/>
          <p14:tracePt t="39461" x="3444875" y="3724275"/>
          <p14:tracePt t="39469" x="3460750" y="3740150"/>
          <p14:tracePt t="39477" x="3468688" y="3756025"/>
          <p14:tracePt t="39485" x="3476625" y="3763963"/>
          <p14:tracePt t="39493" x="3484563" y="3771900"/>
          <p14:tracePt t="39501" x="3492500" y="3771900"/>
          <p14:tracePt t="39517" x="3500438" y="3771900"/>
          <p14:tracePt t="39525" x="3508375" y="3771900"/>
          <p14:tracePt t="39533" x="3516313" y="3771900"/>
          <p14:tracePt t="39541" x="3540125" y="3779838"/>
          <p14:tracePt t="39549" x="3571875" y="3787775"/>
          <p14:tracePt t="39557" x="3611563" y="3787775"/>
          <p14:tracePt t="39565" x="3668713" y="3795713"/>
          <p14:tracePt t="39573" x="3716338" y="3795713"/>
          <p14:tracePt t="39581" x="3763963" y="3795713"/>
          <p14:tracePt t="39590" x="3811588" y="3795713"/>
          <p14:tracePt t="39597" x="3859213" y="3787775"/>
          <p14:tracePt t="39605" x="3898900" y="3779838"/>
          <p14:tracePt t="39613" x="3930650" y="3771900"/>
          <p14:tracePt t="39621" x="3954463" y="3771900"/>
          <p14:tracePt t="39629" x="3970338" y="3771900"/>
          <p14:tracePt t="39645" x="3978275" y="3771900"/>
          <p14:tracePt t="39653" x="3986213" y="3771900"/>
          <p14:tracePt t="39677" x="3994150" y="3771900"/>
          <p14:tracePt t="39741" x="4002088" y="3771900"/>
          <p14:tracePt t="39757" x="4011613" y="3771900"/>
          <p14:tracePt t="39765" x="4019550" y="3771900"/>
          <p14:tracePt t="39773" x="4035425" y="3771900"/>
          <p14:tracePt t="39781" x="4067175" y="3771900"/>
          <p14:tracePt t="39790" x="4098925" y="3763963"/>
          <p14:tracePt t="39797" x="4138613" y="3756025"/>
          <p14:tracePt t="39805" x="4186238" y="3756025"/>
          <p14:tracePt t="39813" x="4241800" y="3756025"/>
          <p14:tracePt t="39821" x="4305300" y="3756025"/>
          <p14:tracePt t="39829" x="4386263" y="3756025"/>
          <p14:tracePt t="39837" x="4465638" y="3756025"/>
          <p14:tracePt t="39845" x="4537075" y="3756025"/>
          <p14:tracePt t="39853" x="4608513" y="3756025"/>
          <p14:tracePt t="39861" x="4664075" y="3756025"/>
          <p14:tracePt t="39869" x="4705350" y="3756025"/>
          <p14:tracePt t="39877" x="4729163" y="3756025"/>
          <p14:tracePt t="39885" x="4745038" y="3756025"/>
          <p14:tracePt t="39901" x="4752975" y="3756025"/>
          <p14:tracePt t="39941" x="4760913" y="3756025"/>
          <p14:tracePt t="39949" x="4768850" y="3748088"/>
          <p14:tracePt t="39957" x="4776788" y="3732213"/>
          <p14:tracePt t="39965" x="4792663" y="3708400"/>
          <p14:tracePt t="39973" x="4816475" y="3676650"/>
          <p14:tracePt t="39981" x="4848225" y="3652838"/>
          <p14:tracePt t="39990" x="4887913" y="3629025"/>
          <p14:tracePt t="39997" x="4911725" y="3621088"/>
          <p14:tracePt t="40005" x="4935538" y="3613150"/>
          <p14:tracePt t="40013" x="4943475" y="3613150"/>
          <p14:tracePt t="40021" x="4959350" y="3613150"/>
          <p14:tracePt t="40029" x="4975225" y="3636963"/>
          <p14:tracePt t="40037" x="4999038" y="3668713"/>
          <p14:tracePt t="40045" x="5022850" y="3700463"/>
          <p14:tracePt t="40053" x="5046663" y="3732213"/>
          <p14:tracePt t="40061" x="5072063" y="3756025"/>
          <p14:tracePt t="40069" x="5080000" y="3763963"/>
          <p14:tracePt t="40077" x="5095875" y="3763963"/>
          <p14:tracePt t="40085" x="5111750" y="3763963"/>
          <p14:tracePt t="40093" x="5127625" y="3748088"/>
          <p14:tracePt t="40101" x="5151438" y="3716338"/>
          <p14:tracePt t="40109" x="5183188" y="3668713"/>
          <p14:tracePt t="40117" x="5222875" y="3605213"/>
          <p14:tracePt t="40125" x="5270500" y="3556000"/>
          <p14:tracePt t="40133" x="5310188" y="3516313"/>
          <p14:tracePt t="40141" x="5341938" y="3492500"/>
          <p14:tracePt t="40149" x="5349875" y="3484563"/>
          <p14:tracePt t="40157" x="5365750" y="3484563"/>
          <p14:tracePt t="40165" x="5381625" y="3500438"/>
          <p14:tracePt t="40173" x="5397500" y="3532188"/>
          <p14:tracePt t="40181" x="5430838" y="3579813"/>
          <p14:tracePt t="40190" x="5454650" y="3621088"/>
          <p14:tracePt t="40197" x="5478463" y="3644900"/>
          <p14:tracePt t="40205" x="5510213" y="3668713"/>
          <p14:tracePt t="40213" x="5541963" y="3668713"/>
          <p14:tracePt t="40221" x="5589588" y="3668713"/>
          <p14:tracePt t="40229" x="5637213" y="3636963"/>
          <p14:tracePt t="40237" x="5700713" y="3579813"/>
          <p14:tracePt t="40245" x="5781675" y="3508375"/>
          <p14:tracePt t="40253" x="5892800" y="3421063"/>
          <p14:tracePt t="40261" x="5988050" y="3357563"/>
          <p14:tracePt t="40269" x="6059488" y="3317875"/>
          <p14:tracePt t="40277" x="6116638" y="3309938"/>
          <p14:tracePt t="40285" x="6164263" y="3309938"/>
          <p14:tracePt t="40293" x="6227763" y="3333750"/>
          <p14:tracePt t="40301" x="6307138" y="3389313"/>
          <p14:tracePt t="40309" x="6410325" y="3476625"/>
          <p14:tracePt t="40317" x="6507163" y="3563938"/>
          <p14:tracePt t="40325" x="6610350" y="3652838"/>
          <p14:tracePt t="40333" x="6705600" y="3724275"/>
          <p14:tracePt t="40341" x="6769100" y="3763963"/>
          <p14:tracePt t="40349" x="6842125" y="3795713"/>
          <p14:tracePt t="40357" x="6897688" y="3811588"/>
          <p14:tracePt t="40365" x="6937375" y="3827463"/>
          <p14:tracePt t="40373" x="6977063" y="3827463"/>
          <p14:tracePt t="40381" x="7000875" y="3835400"/>
          <p14:tracePt t="40390" x="7016750" y="3835400"/>
          <p14:tracePt t="40397" x="7024688" y="3835400"/>
          <p14:tracePt t="40421" x="7032625" y="3835400"/>
          <p14:tracePt t="40437" x="7032625" y="3827463"/>
          <p14:tracePt t="40445" x="7032625" y="3819525"/>
          <p14:tracePt t="40453" x="7032625" y="3803650"/>
          <p14:tracePt t="40461" x="7032625" y="3787775"/>
          <p14:tracePt t="40469" x="7032625" y="3771900"/>
          <p14:tracePt t="40477" x="7032625" y="3756025"/>
          <p14:tracePt t="40485" x="7032625" y="3748088"/>
          <p14:tracePt t="40501" x="7024688" y="3748088"/>
          <p14:tracePt t="40517" x="7016750" y="3748088"/>
          <p14:tracePt t="40525" x="7008813" y="3748088"/>
          <p14:tracePt t="40533" x="6992938" y="3756025"/>
          <p14:tracePt t="40541" x="6977063" y="3756025"/>
          <p14:tracePt t="40549" x="6961188" y="3763963"/>
          <p14:tracePt t="40557" x="6929438" y="3763963"/>
          <p14:tracePt t="40565" x="6881813" y="3763963"/>
          <p14:tracePt t="40573" x="6818313" y="3763963"/>
          <p14:tracePt t="40581" x="6745288" y="3756025"/>
          <p14:tracePt t="40590" x="6642100" y="3748088"/>
          <p14:tracePt t="40597" x="6523038" y="3740150"/>
          <p14:tracePt t="40605" x="6354763" y="3740150"/>
          <p14:tracePt t="40613" x="6132513" y="3740150"/>
          <p14:tracePt t="40621" x="5797550" y="3779838"/>
          <p14:tracePt t="40629" x="5462588" y="3803650"/>
          <p14:tracePt t="40637" x="5103813" y="3843338"/>
          <p14:tracePt t="40645" x="4752975" y="3867150"/>
          <p14:tracePt t="40653" x="4386263" y="3875088"/>
          <p14:tracePt t="40661" x="4035425" y="3890963"/>
          <p14:tracePt t="40669" x="3724275" y="3890963"/>
          <p14:tracePt t="40677" x="3389313" y="3883025"/>
          <p14:tracePt t="40685" x="3133725" y="3859213"/>
          <p14:tracePt t="40693" x="2941638" y="3843338"/>
          <p14:tracePt t="40701" x="2798763" y="3819525"/>
          <p14:tracePt t="40709" x="2703513" y="3795713"/>
          <p14:tracePt t="40717" x="2632075" y="3771900"/>
          <p14:tracePt t="40725" x="2582863" y="3756025"/>
          <p14:tracePt t="40733" x="2535238" y="3732213"/>
          <p14:tracePt t="40741" x="2503488" y="3708400"/>
          <p14:tracePt t="40749" x="2471738" y="3684588"/>
          <p14:tracePt t="40757" x="2455863" y="3676650"/>
          <p14:tracePt t="40765" x="2432050" y="3668713"/>
          <p14:tracePt t="40773" x="2416175" y="3668713"/>
          <p14:tracePt t="40781" x="2400300" y="3676650"/>
          <p14:tracePt t="40790" x="2376488" y="3700463"/>
          <p14:tracePt t="40797" x="2336800" y="3756025"/>
          <p14:tracePt t="40805" x="2297113" y="3827463"/>
          <p14:tracePt t="40813" x="2273300" y="3906838"/>
          <p14:tracePt t="40821" x="2247900" y="3995738"/>
          <p14:tracePt t="40829" x="2239963" y="4067175"/>
          <p14:tracePt t="40837" x="2224088" y="4114800"/>
          <p14:tracePt t="40845" x="2208213" y="4162425"/>
          <p14:tracePt t="40853" x="2200275" y="4186238"/>
          <p14:tracePt t="40861" x="2192338" y="4202113"/>
          <p14:tracePt t="40869" x="2184400" y="4202113"/>
          <p14:tracePt t="40889" x="2144713" y="4210050"/>
          <p14:tracePt t="40893" x="2112963" y="4194175"/>
          <p14:tracePt t="40901" x="2081213" y="4154488"/>
          <p14:tracePt t="40909" x="2041525" y="4114800"/>
          <p14:tracePt t="40917" x="1993900" y="4059238"/>
          <p14:tracePt t="40925" x="1946275" y="3987800"/>
          <p14:tracePt t="40933" x="1905000" y="3914775"/>
          <p14:tracePt t="40941" x="1865313" y="3835400"/>
          <p14:tracePt t="40949" x="1849438" y="3771900"/>
          <p14:tracePt t="40957" x="1833563" y="3724275"/>
          <p14:tracePt t="40965" x="1833563" y="3708400"/>
          <p14:tracePt t="40973" x="1833563" y="3700463"/>
          <p14:tracePt t="40981" x="1841500" y="3700463"/>
          <p14:tracePt t="40990" x="1857375" y="3700463"/>
          <p14:tracePt t="40997" x="1905000" y="3732213"/>
          <p14:tracePt t="41005" x="1985963" y="3795713"/>
          <p14:tracePt t="41013" x="2089150" y="3883025"/>
          <p14:tracePt t="41021" x="2208213" y="3971925"/>
          <p14:tracePt t="41029" x="2320925" y="4059238"/>
          <p14:tracePt t="41037" x="2424113" y="4138613"/>
          <p14:tracePt t="41045" x="2487613" y="4178300"/>
          <p14:tracePt t="41053" x="2535238" y="4202113"/>
          <p14:tracePt t="41061" x="2551113" y="4210050"/>
          <p14:tracePt t="41069" x="2566988" y="4210050"/>
          <p14:tracePt t="41085" x="2574925" y="4194175"/>
          <p14:tracePt t="41093" x="2574925" y="4138613"/>
          <p14:tracePt t="41101" x="2574925" y="4083050"/>
          <p14:tracePt t="41109" x="2582863" y="4003675"/>
          <p14:tracePt t="41117" x="2590800" y="3890963"/>
          <p14:tracePt t="41125" x="2606675" y="3748088"/>
          <p14:tracePt t="41133" x="2640013" y="3556000"/>
          <p14:tracePt t="41141" x="2679700" y="3373438"/>
          <p14:tracePt t="41149" x="2711450" y="3262313"/>
          <p14:tracePt t="41157" x="2743200" y="3181350"/>
          <p14:tracePt t="41165" x="2774950" y="3141663"/>
          <p14:tracePt t="41173" x="2798763" y="3125788"/>
          <p14:tracePt t="41181" x="2814638" y="3125788"/>
          <p14:tracePt t="41190" x="2846388" y="3141663"/>
          <p14:tracePt t="41197" x="2894013" y="3197225"/>
          <p14:tracePt t="41205" x="2967038" y="3302000"/>
          <p14:tracePt t="41213" x="3054350" y="3444875"/>
          <p14:tracePt t="41221" x="3157538" y="3613150"/>
          <p14:tracePt t="41229" x="3252788" y="3763963"/>
          <p14:tracePt t="41237" x="3341688" y="3867150"/>
          <p14:tracePt t="41245" x="3405188" y="3930650"/>
          <p14:tracePt t="41253" x="3476625" y="3963988"/>
          <p14:tracePt t="41261" x="3524250" y="3987800"/>
          <p14:tracePt t="41269" x="3571875" y="3987800"/>
          <p14:tracePt t="41277" x="3619500" y="3979863"/>
          <p14:tracePt t="41285" x="3660775" y="3948113"/>
          <p14:tracePt t="41293" x="3708400" y="3898900"/>
          <p14:tracePt t="41301" x="3756025" y="3843338"/>
          <p14:tracePt t="41309" x="3827463" y="3748088"/>
          <p14:tracePt t="41317" x="3906838" y="3652838"/>
          <p14:tracePt t="41325" x="4002088" y="3571875"/>
          <p14:tracePt t="41333" x="4090988" y="3500438"/>
          <p14:tracePt t="41341" x="4186238" y="3452813"/>
          <p14:tracePt t="41349" x="4289425" y="3421063"/>
          <p14:tracePt t="41357" x="4362450" y="3405188"/>
          <p14:tracePt t="41365" x="4418013" y="3397250"/>
          <p14:tracePt t="41373" x="4473575" y="3405188"/>
          <p14:tracePt t="41381" x="4513263" y="3421063"/>
          <p14:tracePt t="41390" x="4568825" y="3452813"/>
          <p14:tracePt t="41397" x="4640263" y="3492500"/>
          <p14:tracePt t="41405" x="4752975" y="3532188"/>
          <p14:tracePt t="41413" x="4879975" y="3563938"/>
          <p14:tracePt t="41421" x="5038725" y="3595688"/>
          <p14:tracePt t="41429" x="5230813" y="3605213"/>
          <p14:tracePt t="41437" x="5462588" y="3605213"/>
          <p14:tracePt t="41445" x="5676900" y="3605213"/>
          <p14:tracePt t="41453" x="5884863" y="3579813"/>
          <p14:tracePt t="41461" x="6075363" y="3571875"/>
          <p14:tracePt t="41469" x="6227763" y="3563938"/>
          <p14:tracePt t="41477" x="6346825" y="3563938"/>
          <p14:tracePt t="41485" x="6434138" y="3579813"/>
          <p14:tracePt t="41493" x="6499225" y="3605213"/>
          <p14:tracePt t="41501" x="6546850" y="3629025"/>
          <p14:tracePt t="41509" x="6586538" y="3652838"/>
          <p14:tracePt t="41517" x="6634163" y="3684588"/>
          <p14:tracePt t="41525" x="6673850" y="3692525"/>
          <p14:tracePt t="41533" x="6721475" y="3700463"/>
          <p14:tracePt t="41541" x="6818313" y="3700463"/>
          <p14:tracePt t="41549" x="6929438" y="3692525"/>
          <p14:tracePt t="41557" x="7088188" y="3660775"/>
          <p14:tracePt t="41565" x="7288213" y="3621088"/>
          <p14:tracePt t="41573" x="7519988" y="3563938"/>
          <p14:tracePt t="41581" x="7726363" y="3524250"/>
          <p14:tracePt t="41590" x="7942263" y="3484563"/>
          <p14:tracePt t="41597" x="8148638" y="3452813"/>
          <p14:tracePt t="41605" x="8285163" y="3444875"/>
          <p14:tracePt t="41613" x="8372475" y="3444875"/>
          <p14:tracePt t="41621" x="8451850" y="3444875"/>
          <p14:tracePt t="41629" x="8515350" y="3476625"/>
          <p14:tracePt t="41637" x="8580438" y="3500438"/>
          <p14:tracePt t="41645" x="8643938" y="3532188"/>
          <p14:tracePt t="41653" x="8715375" y="3571875"/>
          <p14:tracePt t="41661" x="8770938" y="3595688"/>
          <p14:tracePt t="41669" x="8826500" y="3621088"/>
          <p14:tracePt t="41677" x="8858250" y="3644900"/>
          <p14:tracePt t="41685" x="8891588" y="3668713"/>
          <p14:tracePt t="41693" x="8907463" y="3676650"/>
          <p14:tracePt t="41701" x="8915400" y="3684588"/>
          <p14:tracePt t="41709" x="8923338" y="3692525"/>
          <p14:tracePt t="41717" x="8931275" y="3700463"/>
          <p14:tracePt t="41725" x="8931275" y="3716338"/>
          <p14:tracePt t="41733" x="8931275" y="3732213"/>
          <p14:tracePt t="41741" x="8923338" y="3756025"/>
          <p14:tracePt t="41749" x="8907463" y="3771900"/>
          <p14:tracePt t="41757" x="8874125" y="3803650"/>
          <p14:tracePt t="41765" x="8842375" y="3827463"/>
          <p14:tracePt t="41773" x="8810625" y="3843338"/>
          <p14:tracePt t="41781" x="8755063" y="3867150"/>
          <p14:tracePt t="41789" x="8699500" y="3890963"/>
          <p14:tracePt t="41797" x="8620125" y="3906838"/>
          <p14:tracePt t="41805" x="8540750" y="3930650"/>
          <p14:tracePt t="41813" x="8412163" y="3963988"/>
          <p14:tracePt t="41821" x="8261350" y="4003675"/>
          <p14:tracePt t="41829" x="8108950" y="4035425"/>
          <p14:tracePt t="41837" x="7958138" y="4083050"/>
          <p14:tracePt t="41845" x="7821613" y="4130675"/>
          <p14:tracePt t="41853" x="7686675" y="4178300"/>
          <p14:tracePt t="41861" x="7551738" y="4233863"/>
          <p14:tracePt t="41869" x="7391400" y="4291013"/>
          <p14:tracePt t="41889" x="7177088" y="4346575"/>
          <p14:tracePt t="41893" x="7104063" y="4370388"/>
          <p14:tracePt t="41901" x="7048500" y="4370388"/>
          <p14:tracePt t="41909" x="7008813" y="4370388"/>
          <p14:tracePt t="41917" x="6992938" y="4362450"/>
          <p14:tracePt t="41925" x="6985000" y="43624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4F7F495-C647-4B54-9562-5FCA8E281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2413C3-F65B-41DB-8C60-4B473B36A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1"/>
    </mc:Choice>
    <mc:Fallback xmlns="">
      <p:transition spd="slow" advTm="14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8" x="10318750" y="4721225"/>
          <p14:tracePt t="1114" x="10310813" y="4721225"/>
          <p14:tracePt t="1130" x="10287000" y="4705350"/>
          <p14:tracePt t="1138" x="10213975" y="4649788"/>
          <p14:tracePt t="1146" x="10110788" y="4568825"/>
          <p14:tracePt t="1154" x="9944100" y="4441825"/>
          <p14:tracePt t="1162" x="9759950" y="4314825"/>
          <p14:tracePt t="1170" x="9559925" y="4170363"/>
          <p14:tracePt t="1178" x="9353550" y="4027488"/>
          <p14:tracePt t="1186" x="9185275" y="3898900"/>
          <p14:tracePt t="1194" x="9018588" y="3779838"/>
          <p14:tracePt t="1202" x="8907463" y="3708400"/>
          <p14:tracePt t="1210" x="8842375" y="3668713"/>
          <p14:tracePt t="1218" x="8794750" y="3636963"/>
          <p14:tracePt t="1226" x="8778875" y="3621088"/>
          <p14:tracePt t="1234" x="8763000" y="3613150"/>
          <p14:tracePt t="1242" x="8755063" y="3595688"/>
          <p14:tracePt t="1250" x="8747125" y="3587750"/>
          <p14:tracePt t="1258" x="8739188" y="3571875"/>
          <p14:tracePt t="1266" x="8731250" y="3563938"/>
          <p14:tracePt t="1314" x="8731250" y="3556000"/>
          <p14:tracePt t="1322" x="8731250" y="3548063"/>
          <p14:tracePt t="1330" x="8731250" y="3540125"/>
          <p14:tracePt t="1338" x="8739188" y="3516313"/>
          <p14:tracePt t="1346" x="8747125" y="3468688"/>
          <p14:tracePt t="1354" x="8763000" y="3421063"/>
          <p14:tracePt t="1362" x="8763000" y="3373438"/>
          <p14:tracePt t="1370" x="8763000" y="3325813"/>
          <p14:tracePt t="1378" x="8747125" y="3286125"/>
          <p14:tracePt t="1386" x="8731250" y="3228975"/>
          <p14:tracePt t="1394" x="8715375" y="3181350"/>
          <p14:tracePt t="1402" x="8691563" y="3125788"/>
          <p14:tracePt t="1410" x="8675688" y="3062288"/>
          <p14:tracePt t="1418" x="8659813" y="3022600"/>
          <p14:tracePt t="1426" x="8651875" y="2990850"/>
          <p14:tracePt t="1434" x="8651875" y="2982913"/>
          <p14:tracePt t="1506" x="8643938" y="2974975"/>
          <p14:tracePt t="1514" x="8643938" y="2967038"/>
          <p14:tracePt t="1523" x="8636000" y="2959100"/>
          <p14:tracePt t="1530" x="8628063" y="2951163"/>
          <p14:tracePt t="1546" x="8620125" y="2943225"/>
          <p14:tracePt t="1634" x="8620125" y="2935288"/>
          <p14:tracePt t="1674" x="8620125" y="2927350"/>
          <p14:tracePt t="1682" x="8628063" y="2919413"/>
          <p14:tracePt t="1690" x="8636000" y="2909888"/>
          <p14:tracePt t="1706" x="8643938" y="2901950"/>
          <p14:tracePt t="1714" x="8643938" y="2894013"/>
          <p14:tracePt t="1722" x="8651875" y="2894013"/>
          <p14:tracePt t="1730" x="8651875" y="2886075"/>
          <p14:tracePt t="1762" x="8651875" y="2878138"/>
          <p14:tracePt t="1770" x="8659813" y="2878138"/>
          <p14:tracePt t="1778" x="8667750" y="2870200"/>
          <p14:tracePt t="1786" x="8675688" y="2862263"/>
          <p14:tracePt t="1794" x="8683625" y="2846388"/>
          <p14:tracePt t="1802" x="8683625" y="2838450"/>
          <p14:tracePt t="1810" x="8683625" y="2822575"/>
          <p14:tracePt t="1818" x="8691563" y="2806700"/>
          <p14:tracePt t="1826" x="8691563" y="2790825"/>
          <p14:tracePt t="1834" x="8691563" y="2774950"/>
          <p14:tracePt t="1842" x="8691563" y="2759075"/>
          <p14:tracePt t="1850" x="8691563" y="2751138"/>
          <p14:tracePt t="1858" x="8691563" y="2735263"/>
          <p14:tracePt t="1866" x="8691563" y="2727325"/>
          <p14:tracePt t="1874" x="8683625" y="2711450"/>
          <p14:tracePt t="1882" x="8675688" y="2695575"/>
          <p14:tracePt t="1899" x="8667750" y="2655888"/>
          <p14:tracePt t="1906" x="8659813" y="2632075"/>
          <p14:tracePt t="1914" x="8651875" y="2624138"/>
          <p14:tracePt t="1922" x="8643938" y="2616200"/>
          <p14:tracePt t="1930" x="8636000" y="2608263"/>
          <p14:tracePt t="1938" x="8636000" y="2600325"/>
          <p14:tracePt t="1946" x="8628063" y="2600325"/>
          <p14:tracePt t="1986" x="8643938" y="2608263"/>
          <p14:tracePt t="1994" x="8659813" y="2624138"/>
          <p14:tracePt t="2002" x="8707438" y="2640013"/>
          <p14:tracePt t="2010" x="8755063" y="2647950"/>
          <p14:tracePt t="2210" x="8770938" y="2663825"/>
          <p14:tracePt t="2234" x="8778875" y="2663825"/>
          <p14:tracePt t="2242" x="8778875" y="2671763"/>
          <p14:tracePt t="2258" x="8770938" y="2671763"/>
          <p14:tracePt t="2266" x="8747125" y="2632075"/>
          <p14:tracePt t="2274" x="8699500" y="2576513"/>
          <p14:tracePt t="2282" x="8636000" y="2487613"/>
          <p14:tracePt t="2290" x="8556625" y="2400300"/>
          <p14:tracePt t="2298" x="8499475" y="2328863"/>
          <p14:tracePt t="2306" x="8467725" y="2257425"/>
          <p14:tracePt t="2314" x="8451850" y="2184400"/>
          <p14:tracePt t="2322" x="8443913" y="2128838"/>
          <p14:tracePt t="2330" x="8443913" y="2081213"/>
          <p14:tracePt t="2338" x="8443913" y="2033588"/>
          <p14:tracePt t="2346" x="8443913" y="2001838"/>
          <p14:tracePt t="2354" x="8451850" y="1978025"/>
          <p14:tracePt t="2362" x="8459788" y="1954213"/>
          <p14:tracePt t="2370" x="8467725" y="1930400"/>
          <p14:tracePt t="2378" x="8475663" y="1914525"/>
          <p14:tracePt t="2386" x="8483600" y="1890713"/>
          <p14:tracePt t="2394" x="8491538" y="1865313"/>
          <p14:tracePt t="2402" x="8499475" y="1857375"/>
          <p14:tracePt t="2410" x="8499475" y="1849438"/>
          <p14:tracePt t="2418" x="8499475" y="1841500"/>
          <p14:tracePt t="2426" x="8499475" y="1833563"/>
          <p14:tracePt t="2434" x="8483600" y="1833563"/>
          <p14:tracePt t="2442" x="8396288" y="1817688"/>
          <p14:tracePt t="2450" x="8189913" y="1809750"/>
          <p14:tracePt t="2458" x="7878763" y="1809750"/>
          <p14:tracePt t="2466" x="7391400" y="1809750"/>
          <p14:tracePt t="2474" x="6769100" y="1809750"/>
          <p14:tracePt t="2482" x="6043613" y="1793875"/>
          <p14:tracePt t="2490" x="5262563" y="1793875"/>
          <p14:tracePt t="2498" x="4337050" y="1793875"/>
          <p14:tracePt t="2506" x="3516313" y="1793875"/>
          <p14:tracePt t="2514" x="2695575" y="1793875"/>
          <p14:tracePt t="2522" x="1962150" y="1793875"/>
          <p14:tracePt t="2530" x="1371600" y="1801813"/>
          <p14:tracePt t="2538" x="885825" y="1809750"/>
          <p14:tracePt t="2546" x="606425" y="1825625"/>
          <p14:tracePt t="2554" x="477838" y="1833563"/>
          <p14:tracePt t="2562" x="438150" y="1833563"/>
          <p14:tracePt t="2570" x="430213" y="1833563"/>
          <p14:tracePt t="2586" x="446088" y="1801813"/>
          <p14:tracePt t="2594" x="477838" y="1754188"/>
          <p14:tracePt t="2602" x="527050" y="1682750"/>
          <p14:tracePt t="2610" x="582613" y="1603375"/>
          <p14:tracePt t="2618" x="638175" y="1522413"/>
          <p14:tracePt t="2626" x="693738" y="1419225"/>
          <p14:tracePt t="2634" x="741363" y="1316038"/>
          <p14:tracePt t="2642" x="781050" y="1236663"/>
          <p14:tracePt t="2650" x="796925" y="1171575"/>
          <p14:tracePt t="2658" x="812800" y="1116013"/>
          <p14:tracePt t="2666" x="820738" y="1076325"/>
          <p14:tracePt t="2674" x="820738" y="1060450"/>
          <p14:tracePt t="2682" x="820738" y="1052513"/>
          <p14:tracePt t="2698" x="820738" y="1044575"/>
          <p14:tracePt t="2730" x="820738" y="1052513"/>
          <p14:tracePt t="2738" x="820738" y="1060450"/>
          <p14:tracePt t="2746" x="820738" y="1068388"/>
          <p14:tracePt t="2762" x="820738" y="1076325"/>
          <p14:tracePt t="2794" x="828675" y="1076325"/>
          <p14:tracePt t="2802" x="828675" y="1060450"/>
          <p14:tracePt t="2810" x="828675" y="1036638"/>
          <p14:tracePt t="2818" x="828675" y="1004888"/>
          <p14:tracePt t="2826" x="828675" y="957263"/>
          <p14:tracePt t="2834" x="804863" y="917575"/>
          <p14:tracePt t="2842" x="781050" y="862013"/>
          <p14:tracePt t="2850" x="741363" y="812800"/>
          <p14:tracePt t="2858" x="701675" y="773113"/>
          <p14:tracePt t="2866" x="669925" y="741363"/>
          <p14:tracePt t="2874" x="622300" y="717550"/>
          <p14:tracePt t="2882" x="582613" y="701675"/>
          <p14:tracePt t="2890" x="527050" y="693738"/>
          <p14:tracePt t="2898" x="477838" y="693738"/>
          <p14:tracePt t="2906" x="422275" y="717550"/>
          <p14:tracePt t="2914" x="366713" y="757238"/>
          <p14:tracePt t="2922" x="311150" y="796925"/>
          <p14:tracePt t="2930" x="271463" y="852488"/>
          <p14:tracePt t="2938" x="247650" y="909638"/>
          <p14:tracePt t="2946" x="231775" y="957263"/>
          <p14:tracePt t="2954" x="223838" y="1004888"/>
          <p14:tracePt t="2962" x="223838" y="1060450"/>
          <p14:tracePt t="2970" x="247650" y="1100138"/>
          <p14:tracePt t="2978" x="279400" y="1131888"/>
          <p14:tracePt t="2986" x="311150" y="1155700"/>
          <p14:tracePt t="2994" x="358775" y="1171575"/>
          <p14:tracePt t="3002" x="390525" y="1187450"/>
          <p14:tracePt t="3010" x="422275" y="1195388"/>
          <p14:tracePt t="3018" x="454025" y="1195388"/>
          <p14:tracePt t="3026" x="477838" y="1195388"/>
          <p14:tracePt t="3034" x="493713" y="1187450"/>
          <p14:tracePt t="3042" x="509588" y="1171575"/>
          <p14:tracePt t="3050" x="527050" y="1155700"/>
          <p14:tracePt t="3058" x="550863" y="1131888"/>
          <p14:tracePt t="3067" x="566738" y="1108075"/>
          <p14:tracePt t="3074" x="582613" y="1076325"/>
          <p14:tracePt t="3082" x="598488" y="1044575"/>
          <p14:tracePt t="3090" x="598488" y="1004888"/>
          <p14:tracePt t="3098" x="598488" y="973138"/>
          <p14:tracePt t="3106" x="598488" y="941388"/>
          <p14:tracePt t="3114" x="582613" y="909638"/>
          <p14:tracePt t="3122" x="558800" y="885825"/>
          <p14:tracePt t="3130" x="542925" y="877888"/>
          <p14:tracePt t="3138" x="527050" y="862013"/>
          <p14:tracePt t="3146" x="501650" y="862013"/>
          <p14:tracePt t="3154" x="469900" y="869950"/>
          <p14:tracePt t="3162" x="414338" y="901700"/>
          <p14:tracePt t="3170" x="350838" y="957263"/>
          <p14:tracePt t="3178" x="287338" y="1028700"/>
          <p14:tracePt t="3186" x="200025" y="1147763"/>
          <p14:tracePt t="3194" x="111125" y="1284288"/>
          <p14:tracePt t="3202" x="47625" y="1427163"/>
          <p14:tracePt t="3266" x="166688" y="2584450"/>
          <p14:tracePt t="3274" x="255588" y="2663825"/>
          <p14:tracePt t="3282" x="327025" y="2719388"/>
          <p14:tracePt t="3290" x="398463" y="2759075"/>
          <p14:tracePt t="3298" x="454025" y="2782888"/>
          <p14:tracePt t="3306" x="517525" y="2798763"/>
          <p14:tracePt t="3314" x="582613" y="2798763"/>
          <p14:tracePt t="3322" x="630238" y="2790825"/>
          <p14:tracePt t="3330" x="677863" y="2767013"/>
          <p14:tracePt t="3338" x="701675" y="2735263"/>
          <p14:tracePt t="3346" x="725488" y="2711450"/>
          <p14:tracePt t="3354" x="733425" y="2679700"/>
          <p14:tracePt t="3362" x="741363" y="2647950"/>
          <p14:tracePt t="3370" x="733425" y="2600325"/>
          <p14:tracePt t="3378" x="709613" y="2566988"/>
          <p14:tracePt t="3386" x="677863" y="2527300"/>
          <p14:tracePt t="3394" x="638175" y="2503488"/>
          <p14:tracePt t="3402" x="582613" y="2479675"/>
          <p14:tracePt t="3410" x="527050" y="2471738"/>
          <p14:tracePt t="3418" x="461963" y="2471738"/>
          <p14:tracePt t="3426" x="374650" y="2479675"/>
          <p14:tracePt t="3434" x="303213" y="2527300"/>
          <p14:tracePt t="3442" x="239713" y="2584450"/>
          <p14:tracePt t="3450" x="184150" y="2640013"/>
          <p14:tracePt t="3458" x="150813" y="2711450"/>
          <p14:tracePt t="3466" x="119063" y="2790825"/>
          <p14:tracePt t="3474" x="103188" y="2878138"/>
          <p14:tracePt t="3482" x="103188" y="3006725"/>
          <p14:tracePt t="3490" x="142875" y="3133725"/>
          <p14:tracePt t="3498" x="207963" y="3262313"/>
          <p14:tracePt t="3506" x="287338" y="3365500"/>
          <p14:tracePt t="3514" x="374650" y="3452813"/>
          <p14:tracePt t="3522" x="485775" y="3500438"/>
          <p14:tracePt t="3530" x="598488" y="3524250"/>
          <p14:tracePt t="3538" x="677863" y="3524250"/>
          <p14:tracePt t="3546" x="757238" y="3508375"/>
          <p14:tracePt t="3554" x="812800" y="3476625"/>
          <p14:tracePt t="3562" x="852488" y="3429000"/>
          <p14:tracePt t="3570" x="877888" y="3381375"/>
          <p14:tracePt t="3578" x="893763" y="3325813"/>
          <p14:tracePt t="3586" x="893763" y="3236913"/>
          <p14:tracePt t="3594" x="868363" y="3165475"/>
          <p14:tracePt t="3602" x="828675" y="3086100"/>
          <p14:tracePt t="3610" x="773113" y="3022600"/>
          <p14:tracePt t="3618" x="701675" y="2967038"/>
          <p14:tracePt t="3626" x="638175" y="2935288"/>
          <p14:tracePt t="3634" x="566738" y="2919413"/>
          <p14:tracePt t="3642" x="493713" y="2919413"/>
          <p14:tracePt t="3650" x="438150" y="2927350"/>
          <p14:tracePt t="3658" x="382588" y="2967038"/>
          <p14:tracePt t="3666" x="334963" y="3038475"/>
          <p14:tracePt t="3674" x="295275" y="3109913"/>
          <p14:tracePt t="3682" x="263525" y="3213100"/>
          <p14:tracePt t="3690" x="239713" y="3317875"/>
          <p14:tracePt t="3698" x="239713" y="3405188"/>
          <p14:tracePt t="3706" x="247650" y="3460750"/>
          <p14:tracePt t="3714" x="279400" y="3500438"/>
          <p14:tracePt t="3722" x="311150" y="3516313"/>
          <p14:tracePt t="3730" x="350838" y="3524250"/>
          <p14:tracePt t="3738" x="406400" y="3508375"/>
          <p14:tracePt t="3746" x="469900" y="3460750"/>
          <p14:tracePt t="3754" x="501650" y="3421063"/>
          <p14:tracePt t="3762" x="542925" y="3349625"/>
          <p14:tracePt t="3770" x="550863" y="3286125"/>
          <p14:tracePt t="3778" x="558800" y="3221038"/>
          <p14:tracePt t="3786" x="558800" y="3133725"/>
          <p14:tracePt t="3794" x="542925" y="3078163"/>
          <p14:tracePt t="3802" x="534988" y="3046413"/>
          <p14:tracePt t="3810" x="517525" y="3038475"/>
          <p14:tracePt t="3818" x="509588" y="3030538"/>
          <p14:tracePt t="3826" x="493713" y="3030538"/>
          <p14:tracePt t="3834" x="469900" y="3054350"/>
          <p14:tracePt t="3842" x="438150" y="3101975"/>
          <p14:tracePt t="3850" x="406400" y="3189288"/>
          <p14:tracePt t="3858" x="390525" y="3286125"/>
          <p14:tracePt t="3866" x="374650" y="3381375"/>
          <p14:tracePt t="3874" x="366713" y="3460750"/>
          <p14:tracePt t="3882" x="358775" y="3532188"/>
          <p14:tracePt t="3890" x="358775" y="3595688"/>
          <p14:tracePt t="3898" x="366713" y="3629025"/>
          <p14:tracePt t="3906" x="374650" y="3644900"/>
          <p14:tracePt t="3914" x="382588" y="3652838"/>
          <p14:tracePt t="3922" x="390525" y="3652838"/>
          <p14:tracePt t="3930" x="406400" y="3636963"/>
          <p14:tracePt t="3938" x="430213" y="3621088"/>
          <p14:tracePt t="3946" x="446088" y="3587750"/>
          <p14:tracePt t="3954" x="461963" y="3563938"/>
          <p14:tracePt t="3962" x="461963" y="3532188"/>
          <p14:tracePt t="3970" x="461963" y="3516313"/>
          <p14:tracePt t="3978" x="461963" y="3500438"/>
          <p14:tracePt t="3986" x="461963" y="3484563"/>
          <p14:tracePt t="3994" x="446088" y="3476625"/>
          <p14:tracePt t="4002" x="438150" y="3468688"/>
          <p14:tracePt t="4010" x="406400" y="3468688"/>
          <p14:tracePt t="4018" x="358775" y="3468688"/>
          <p14:tracePt t="4026" x="303213" y="3468688"/>
          <p14:tracePt t="4034" x="239713" y="3492500"/>
          <p14:tracePt t="4042" x="158750" y="3508375"/>
          <p14:tracePt t="4050" x="79375" y="3540125"/>
          <p14:tracePt t="6962" x="0" y="5773738"/>
          <p14:tracePt t="6970" x="7938" y="5757863"/>
          <p14:tracePt t="6978" x="7938" y="5718175"/>
          <p14:tracePt t="6986" x="15875" y="5670550"/>
          <p14:tracePt t="6994" x="15875" y="5613400"/>
          <p14:tracePt t="7002" x="15875" y="5565775"/>
          <p14:tracePt t="7010" x="15875" y="5502275"/>
          <p14:tracePt t="7018" x="15875" y="5462588"/>
          <p14:tracePt t="7026" x="15875" y="5422900"/>
          <p14:tracePt t="7034" x="15875" y="5391150"/>
          <p14:tracePt t="7042" x="15875" y="5367338"/>
          <p14:tracePt t="7050" x="23813" y="5343525"/>
          <p14:tracePt t="7058" x="31750" y="5327650"/>
          <p14:tracePt t="7066" x="39688" y="5319713"/>
          <p14:tracePt t="7074" x="55563" y="5310188"/>
          <p14:tracePt t="7082" x="71438" y="5302250"/>
          <p14:tracePt t="7090" x="87313" y="5294313"/>
          <p14:tracePt t="7098" x="111125" y="5294313"/>
          <p14:tracePt t="7106" x="142875" y="5294313"/>
          <p14:tracePt t="7114" x="166688" y="5294313"/>
          <p14:tracePt t="7122" x="200025" y="5294313"/>
          <p14:tracePt t="7130" x="239713" y="5294313"/>
          <p14:tracePt t="7138" x="287338" y="5294313"/>
          <p14:tracePt t="7146" x="358775" y="5294313"/>
          <p14:tracePt t="7154" x="430213" y="5294313"/>
          <p14:tracePt t="7162" x="501650" y="5294313"/>
          <p14:tracePt t="7170" x="582613" y="5286375"/>
          <p14:tracePt t="7178" x="661988" y="5270500"/>
          <p14:tracePt t="7186" x="725488" y="5254625"/>
          <p14:tracePt t="7194" x="781050" y="5246688"/>
          <p14:tracePt t="7202" x="852488" y="5222875"/>
          <p14:tracePt t="7210" x="909638" y="5207000"/>
          <p14:tracePt t="7218" x="949325" y="5191125"/>
          <p14:tracePt t="7226" x="989013" y="5183188"/>
          <p14:tracePt t="7234" x="1012825" y="5175250"/>
          <p14:tracePt t="7242" x="1028700" y="5167313"/>
          <p14:tracePt t="7250" x="1036638" y="5167313"/>
          <p14:tracePt t="7282" x="1044575" y="5167313"/>
          <p14:tracePt t="7322" x="1052513" y="5167313"/>
          <p14:tracePt t="7338" x="1060450" y="5167313"/>
          <p14:tracePt t="7362" x="1068388" y="5167313"/>
          <p14:tracePt t="7386" x="1076325" y="5167313"/>
          <p14:tracePt t="7410" x="1084263" y="5167313"/>
          <p14:tracePt t="7426" x="1092200" y="5167313"/>
          <p14:tracePt t="7434" x="1100138" y="5167313"/>
          <p14:tracePt t="7442" x="1116013" y="5167313"/>
          <p14:tracePt t="7450" x="1123950" y="5159375"/>
          <p14:tracePt t="7458" x="1139825" y="5159375"/>
          <p14:tracePt t="7466" x="1155700" y="5159375"/>
          <p14:tracePt t="7474" x="1163638" y="5159375"/>
          <p14:tracePt t="7482" x="1179513" y="5159375"/>
          <p14:tracePt t="7490" x="1195388" y="5159375"/>
          <p14:tracePt t="7498" x="1203325" y="5159375"/>
          <p14:tracePt t="7506" x="1211263" y="5159375"/>
          <p14:tracePt t="7514" x="1220788" y="5159375"/>
          <p14:tracePt t="7522" x="1236663" y="5159375"/>
          <p14:tracePt t="7530" x="1252538" y="5167313"/>
          <p14:tracePt t="7538" x="1268413" y="5175250"/>
          <p14:tracePt t="7546" x="1284288" y="5183188"/>
          <p14:tracePt t="7554" x="1316038" y="5183188"/>
          <p14:tracePt t="7562" x="1331913" y="5191125"/>
          <p14:tracePt t="7570" x="1347788" y="5191125"/>
          <p14:tracePt t="7578" x="1363663" y="5191125"/>
          <p14:tracePt t="7586" x="1371600" y="5191125"/>
          <p14:tracePt t="7602" x="1379538" y="5191125"/>
          <p14:tracePt t="7626" x="1387475" y="5191125"/>
          <p14:tracePt t="7642" x="1395413" y="5191125"/>
          <p14:tracePt t="7658" x="1403350" y="5183188"/>
          <p14:tracePt t="7714" x="1411288" y="5183188"/>
          <p14:tracePt t="7730" x="1419225" y="5183188"/>
          <p14:tracePt t="7738" x="1427163" y="5183188"/>
          <p14:tracePt t="7746" x="1443038" y="5191125"/>
          <p14:tracePt t="7754" x="1458913" y="5191125"/>
          <p14:tracePt t="7762" x="1474788" y="5199063"/>
          <p14:tracePt t="7770" x="1482725" y="5199063"/>
          <p14:tracePt t="7834" x="1490663" y="5199063"/>
          <p14:tracePt t="7850" x="1498600" y="5199063"/>
          <p14:tracePt t="7874" x="1506538" y="5199063"/>
          <p14:tracePt t="7882" x="1506538" y="5191125"/>
          <p14:tracePt t="7890" x="1514475" y="5183188"/>
          <p14:tracePt t="7906" x="1514475" y="5175250"/>
          <p14:tracePt t="7922" x="1522413" y="5175250"/>
          <p14:tracePt t="7930" x="1530350" y="5167313"/>
          <p14:tracePt t="7938" x="1530350" y="5159375"/>
          <p14:tracePt t="7946" x="1538288" y="5151438"/>
          <p14:tracePt t="7954" x="1554163" y="5143500"/>
          <p14:tracePt t="7962" x="1571625" y="5135563"/>
          <p14:tracePt t="7970" x="1579563" y="5127625"/>
          <p14:tracePt t="7978" x="1595438" y="5111750"/>
          <p14:tracePt t="7986" x="1603375" y="5103813"/>
          <p14:tracePt t="7994" x="1619250" y="5095875"/>
          <p14:tracePt t="8002" x="1627188" y="5087938"/>
          <p14:tracePt t="8010" x="1643063" y="5080000"/>
          <p14:tracePt t="8018" x="1651000" y="5064125"/>
          <p14:tracePt t="8026" x="1666875" y="5048250"/>
          <p14:tracePt t="8034" x="1682750" y="5040313"/>
          <p14:tracePt t="8042" x="1690688" y="5024438"/>
          <p14:tracePt t="8050" x="1706563" y="5008563"/>
          <p14:tracePt t="8058" x="1714500" y="4992688"/>
          <p14:tracePt t="8066" x="1730375" y="4967288"/>
          <p14:tracePt t="8074" x="1738313" y="4951413"/>
          <p14:tracePt t="8082" x="1746250" y="4943475"/>
          <p14:tracePt t="8099" x="1762125" y="4919663"/>
          <p14:tracePt t="8106" x="1770063" y="4911725"/>
          <p14:tracePt t="8114" x="1770063" y="4903788"/>
          <p14:tracePt t="8122" x="1778000" y="4895850"/>
          <p14:tracePt t="8130" x="1785938" y="4887913"/>
          <p14:tracePt t="8138" x="1785938" y="4879975"/>
          <p14:tracePt t="8146" x="1793875" y="4872038"/>
          <p14:tracePt t="8154" x="1801813" y="4872038"/>
          <p14:tracePt t="8162" x="1809750" y="4864100"/>
          <p14:tracePt t="8170" x="1825625" y="4864100"/>
          <p14:tracePt t="8178" x="1833563" y="4856163"/>
          <p14:tracePt t="8186" x="1833563" y="4848225"/>
          <p14:tracePt t="8194" x="1841500" y="4848225"/>
          <p14:tracePt t="8202" x="1849438" y="4840288"/>
          <p14:tracePt t="8210" x="1849438" y="4832350"/>
          <p14:tracePt t="8216" x="1849438" y="4840288"/>
          <p14:tracePt t="8218" x="1857375" y="4824413"/>
          <p14:tracePt t="8226" x="1865313" y="4816475"/>
          <p14:tracePt t="8234" x="1881188" y="4800600"/>
          <p14:tracePt t="8242" x="1905000" y="4776788"/>
          <p14:tracePt t="8250" x="1922463" y="4760913"/>
          <p14:tracePt t="8258" x="1954213" y="4737100"/>
          <p14:tracePt t="8266" x="1978025" y="4721225"/>
          <p14:tracePt t="8274" x="2001838" y="4705350"/>
          <p14:tracePt t="8282" x="2017713" y="4689475"/>
          <p14:tracePt t="8290" x="2033588" y="4681538"/>
          <p14:tracePt t="8298" x="2049463" y="4673600"/>
          <p14:tracePt t="8330" x="2057400" y="4665663"/>
          <p14:tracePt t="8346" x="2065338" y="4665663"/>
          <p14:tracePt t="8354" x="2073275" y="4665663"/>
          <p14:tracePt t="8362" x="2081213" y="4665663"/>
          <p14:tracePt t="8370" x="2089150" y="4665663"/>
          <p14:tracePt t="8378" x="2112963" y="4665663"/>
          <p14:tracePt t="8386" x="2128838" y="4665663"/>
          <p14:tracePt t="8394" x="2144713" y="4665663"/>
          <p14:tracePt t="8402" x="2168525" y="4665663"/>
          <p14:tracePt t="8410" x="2184400" y="4665663"/>
          <p14:tracePt t="8419" x="2200275" y="4665663"/>
          <p14:tracePt t="8426" x="2216150" y="4665663"/>
          <p14:tracePt t="8434" x="2224088" y="4665663"/>
          <p14:tracePt t="8442" x="2232025" y="4665663"/>
          <p14:tracePt t="8450" x="2239963" y="4673600"/>
          <p14:tracePt t="8458" x="2247900" y="4689475"/>
          <p14:tracePt t="8466" x="2247900" y="4705350"/>
          <p14:tracePt t="8474" x="2247900" y="4729163"/>
          <p14:tracePt t="8482" x="2247900" y="4760913"/>
          <p14:tracePt t="8490" x="2255838" y="4792663"/>
          <p14:tracePt t="8498" x="2255838" y="4824413"/>
          <p14:tracePt t="8506" x="2255838" y="4864100"/>
          <p14:tracePt t="8514" x="2265363" y="4895850"/>
          <p14:tracePt t="8522" x="2265363" y="4927600"/>
          <p14:tracePt t="8530" x="2265363" y="4959350"/>
          <p14:tracePt t="8538" x="2265363" y="5008563"/>
          <p14:tracePt t="8546" x="2255838" y="5048250"/>
          <p14:tracePt t="8554" x="2247900" y="5080000"/>
          <p14:tracePt t="8562" x="2247900" y="5103813"/>
          <p14:tracePt t="8570" x="2232025" y="5135563"/>
          <p14:tracePt t="8578" x="2232025" y="5159375"/>
          <p14:tracePt t="8586" x="2224088" y="5175250"/>
          <p14:tracePt t="8594" x="2224088" y="5191125"/>
          <p14:tracePt t="8602" x="2216150" y="5199063"/>
          <p14:tracePt t="8610" x="2216150" y="5214938"/>
          <p14:tracePt t="8618" x="2216150" y="5222875"/>
          <p14:tracePt t="8626" x="2216150" y="5238750"/>
          <p14:tracePt t="8634" x="2216150" y="5246688"/>
          <p14:tracePt t="8642" x="2216150" y="5254625"/>
          <p14:tracePt t="8650" x="2224088" y="5262563"/>
          <p14:tracePt t="8658" x="2232025" y="5270500"/>
          <p14:tracePt t="8666" x="2239963" y="5278438"/>
          <p14:tracePt t="8674" x="2247900" y="5286375"/>
          <p14:tracePt t="8682" x="2265363" y="5294313"/>
          <p14:tracePt t="8690" x="2281238" y="5302250"/>
          <p14:tracePt t="8698" x="2297113" y="5302250"/>
          <p14:tracePt t="8706" x="2305050" y="5310188"/>
          <p14:tracePt t="8714" x="2320925" y="5310188"/>
          <p14:tracePt t="8722" x="2336800" y="5310188"/>
          <p14:tracePt t="8730" x="2352675" y="5310188"/>
          <p14:tracePt t="8738" x="2368550" y="5310188"/>
          <p14:tracePt t="8754" x="2376488" y="5310188"/>
          <p14:tracePt t="8762" x="2392363" y="5310188"/>
          <p14:tracePt t="8770" x="2400300" y="5310188"/>
          <p14:tracePt t="8778" x="2400300" y="5302250"/>
          <p14:tracePt t="8786" x="2400300" y="5294313"/>
          <p14:tracePt t="8794" x="2408238" y="5286375"/>
          <p14:tracePt t="8802" x="2416175" y="5278438"/>
          <p14:tracePt t="8810" x="2416175" y="5262563"/>
          <p14:tracePt t="8818" x="2416175" y="5246688"/>
          <p14:tracePt t="8826" x="2424113" y="5222875"/>
          <p14:tracePt t="8834" x="2432050" y="5207000"/>
          <p14:tracePt t="8842" x="2439988" y="5191125"/>
          <p14:tracePt t="8850" x="2447925" y="5175250"/>
          <p14:tracePt t="8858" x="2455863" y="5167313"/>
          <p14:tracePt t="8866" x="2463800" y="5159375"/>
          <p14:tracePt t="8874" x="2479675" y="5143500"/>
          <p14:tracePt t="8882" x="2487613" y="5135563"/>
          <p14:tracePt t="8899" x="2519363" y="5127625"/>
          <p14:tracePt t="8906" x="2527300" y="5119688"/>
          <p14:tracePt t="8914" x="2543175" y="5119688"/>
          <p14:tracePt t="8922" x="2543175" y="5111750"/>
          <p14:tracePt t="8938" x="2551113" y="5111750"/>
          <p14:tracePt t="8954" x="2559050" y="5103813"/>
          <p14:tracePt t="8962" x="2566988" y="5095875"/>
          <p14:tracePt t="8970" x="2582863" y="5087938"/>
          <p14:tracePt t="8978" x="2598738" y="5080000"/>
          <p14:tracePt t="8986" x="2616200" y="5064125"/>
          <p14:tracePt t="8994" x="2624138" y="5048250"/>
          <p14:tracePt t="9002" x="2640013" y="5040313"/>
          <p14:tracePt t="9010" x="2655888" y="5024438"/>
          <p14:tracePt t="9018" x="2671763" y="5016500"/>
          <p14:tracePt t="9026" x="2679700" y="5008563"/>
          <p14:tracePt t="9034" x="2695575" y="5000625"/>
          <p14:tracePt t="9042" x="2703513" y="4992688"/>
          <p14:tracePt t="9058" x="2711450" y="4992688"/>
          <p14:tracePt t="9066" x="2719388" y="4992688"/>
          <p14:tracePt t="9082" x="2727325" y="4984750"/>
          <p14:tracePt t="9090" x="2735263" y="4984750"/>
          <p14:tracePt t="9098" x="2751138" y="4984750"/>
          <p14:tracePt t="9106" x="2767013" y="4976813"/>
          <p14:tracePt t="9114" x="2774950" y="4976813"/>
          <p14:tracePt t="9122" x="2798763" y="4967288"/>
          <p14:tracePt t="9130" x="2822575" y="4959350"/>
          <p14:tracePt t="9138" x="2854325" y="4943475"/>
          <p14:tracePt t="9146" x="2886075" y="4943475"/>
          <p14:tracePt t="9154" x="2917825" y="4927600"/>
          <p14:tracePt t="9162" x="2957513" y="4919663"/>
          <p14:tracePt t="9170" x="2982913" y="4919663"/>
          <p14:tracePt t="9178" x="3006725" y="4911725"/>
          <p14:tracePt t="9186" x="3030538" y="4911725"/>
          <p14:tracePt t="9194" x="3038475" y="4911725"/>
          <p14:tracePt t="9202" x="3046413" y="4911725"/>
          <p14:tracePt t="9210" x="3054350" y="4911725"/>
          <p14:tracePt t="9218" x="3062288" y="4911725"/>
          <p14:tracePt t="9226" x="3078163" y="4911725"/>
          <p14:tracePt t="9234" x="3086100" y="4911725"/>
          <p14:tracePt t="9242" x="3094038" y="4911725"/>
          <p14:tracePt t="9250" x="3109913" y="4919663"/>
          <p14:tracePt t="9258" x="3117850" y="4927600"/>
          <p14:tracePt t="9266" x="3133725" y="4943475"/>
          <p14:tracePt t="9274" x="3149600" y="4967288"/>
          <p14:tracePt t="9282" x="3165475" y="4992688"/>
          <p14:tracePt t="9290" x="3181350" y="5016500"/>
          <p14:tracePt t="9298" x="3205163" y="5048250"/>
          <p14:tracePt t="9306" x="3228975" y="5080000"/>
          <p14:tracePt t="9314" x="3244850" y="5119688"/>
          <p14:tracePt t="9322" x="3260725" y="5151438"/>
          <p14:tracePt t="9330" x="3276600" y="5175250"/>
          <p14:tracePt t="9338" x="3292475" y="5199063"/>
          <p14:tracePt t="9346" x="3300413" y="5214938"/>
          <p14:tracePt t="9354" x="3308350" y="5230813"/>
          <p14:tracePt t="9362" x="3325813" y="5238750"/>
          <p14:tracePt t="9370" x="3325813" y="5246688"/>
          <p14:tracePt t="9378" x="3333750" y="5254625"/>
          <p14:tracePt t="9386" x="3333750" y="5262563"/>
          <p14:tracePt t="9410" x="3341688" y="5262563"/>
          <p14:tracePt t="9442" x="3349625" y="5262563"/>
          <p14:tracePt t="9450" x="3365500" y="5246688"/>
          <p14:tracePt t="9458" x="3389313" y="5230813"/>
          <p14:tracePt t="9466" x="3429000" y="5207000"/>
          <p14:tracePt t="9474" x="3476625" y="5167313"/>
          <p14:tracePt t="9482" x="3540125" y="5135563"/>
          <p14:tracePt t="9490" x="3595688" y="5103813"/>
          <p14:tracePt t="9498" x="3660775" y="5072063"/>
          <p14:tracePt t="9506" x="3716338" y="5048250"/>
          <p14:tracePt t="9514" x="3779838" y="5024438"/>
          <p14:tracePt t="9522" x="3827463" y="5008563"/>
          <p14:tracePt t="9530" x="3859213" y="5008563"/>
          <p14:tracePt t="9538" x="3890963" y="5000625"/>
          <p14:tracePt t="9546" x="3906838" y="5000625"/>
          <p14:tracePt t="9554" x="3922713" y="5000625"/>
          <p14:tracePt t="9562" x="3946525" y="5008563"/>
          <p14:tracePt t="9570" x="3962400" y="5032375"/>
          <p14:tracePt t="9578" x="3986213" y="5056188"/>
          <p14:tracePt t="9586" x="4011613" y="5095875"/>
          <p14:tracePt t="9594" x="4035425" y="5143500"/>
          <p14:tracePt t="9602" x="4059238" y="5207000"/>
          <p14:tracePt t="9610" x="4075113" y="5254625"/>
          <p14:tracePt t="9618" x="4090988" y="5310188"/>
          <p14:tracePt t="9626" x="4106863" y="5343525"/>
          <p14:tracePt t="9634" x="4114800" y="5367338"/>
          <p14:tracePt t="9674" x="4122738" y="5375275"/>
          <p14:tracePt t="9714" x="4122738" y="5367338"/>
          <p14:tracePt t="9722" x="4130675" y="5367338"/>
          <p14:tracePt t="9738" x="4138613" y="5359400"/>
          <p14:tracePt t="9762" x="4138613" y="5351463"/>
          <p14:tracePt t="9826" x="4146550" y="5359400"/>
          <p14:tracePt t="9834" x="4146550" y="5367338"/>
          <p14:tracePt t="9842" x="4154488" y="5375275"/>
          <p14:tracePt t="9850" x="4154488" y="5383213"/>
          <p14:tracePt t="9858" x="4162425" y="5391150"/>
          <p14:tracePt t="9866" x="4162425" y="5399088"/>
          <p14:tracePt t="9874" x="4162425" y="5407025"/>
          <p14:tracePt t="9882" x="4170363" y="5414963"/>
          <p14:tracePt t="9900" x="4170363" y="5422900"/>
          <p14:tracePt t="9954" x="4170363" y="5414963"/>
          <p14:tracePt t="9962" x="4170363" y="5391150"/>
          <p14:tracePt t="9970" x="4170363" y="5335588"/>
          <p14:tracePt t="9978" x="4178300" y="5286375"/>
          <p14:tracePt t="9986" x="4186238" y="5230813"/>
          <p14:tracePt t="9994" x="4202113" y="5175250"/>
          <p14:tracePt t="10002" x="4210050" y="5111750"/>
          <p14:tracePt t="10010" x="4225925" y="5056188"/>
          <p14:tracePt t="10018" x="4241800" y="5000625"/>
          <p14:tracePt t="10026" x="4273550" y="4951413"/>
          <p14:tracePt t="10034" x="4297363" y="4903788"/>
          <p14:tracePt t="10042" x="4321175" y="4872038"/>
          <p14:tracePt t="10050" x="4344988" y="4840288"/>
          <p14:tracePt t="10058" x="4370388" y="4808538"/>
          <p14:tracePt t="10066" x="4394200" y="4792663"/>
          <p14:tracePt t="10074" x="4418013" y="4776788"/>
          <p14:tracePt t="10082" x="4433888" y="4760913"/>
          <p14:tracePt t="10090" x="4457700" y="4760913"/>
          <p14:tracePt t="10098" x="4473575" y="4752975"/>
          <p14:tracePt t="10106" x="4497388" y="4745038"/>
          <p14:tracePt t="10114" x="4513263" y="4745038"/>
          <p14:tracePt t="10122" x="4529138" y="4745038"/>
          <p14:tracePt t="10130" x="4545013" y="4745038"/>
          <p14:tracePt t="10138" x="4560888" y="4745038"/>
          <p14:tracePt t="10146" x="4584700" y="4752975"/>
          <p14:tracePt t="10154" x="4600575" y="4760913"/>
          <p14:tracePt t="10162" x="4632325" y="4776788"/>
          <p14:tracePt t="10170" x="4664075" y="4800600"/>
          <p14:tracePt t="10178" x="4721225" y="4848225"/>
          <p14:tracePt t="10186" x="4776788" y="4903788"/>
          <p14:tracePt t="10194" x="4832350" y="4959350"/>
          <p14:tracePt t="10202" x="4895850" y="5040313"/>
          <p14:tracePt t="10210" x="4959350" y="5119688"/>
          <p14:tracePt t="10218" x="5014913" y="5191125"/>
          <p14:tracePt t="10226" x="5095875" y="5294313"/>
          <p14:tracePt t="10234" x="5143500" y="5367338"/>
          <p14:tracePt t="10242" x="5183188" y="5430838"/>
          <p14:tracePt t="10250" x="5214938" y="5478463"/>
          <p14:tracePt t="10258" x="5238750" y="5526088"/>
          <p14:tracePt t="10266" x="5254625" y="5549900"/>
          <p14:tracePt t="10274" x="5262563" y="5565775"/>
          <p14:tracePt t="10298" x="5270500" y="5573713"/>
          <p14:tracePt t="10306" x="5278438" y="5573713"/>
          <p14:tracePt t="10330" x="5278438" y="5565775"/>
          <p14:tracePt t="10338" x="5270500" y="5534025"/>
          <p14:tracePt t="10346" x="5254625" y="5486400"/>
          <p14:tracePt t="10354" x="5230813" y="5430838"/>
          <p14:tracePt t="10362" x="5214938" y="5367338"/>
          <p14:tracePt t="10370" x="5199063" y="5310188"/>
          <p14:tracePt t="10378" x="5191125" y="5262563"/>
          <p14:tracePt t="10386" x="5183188" y="5207000"/>
          <p14:tracePt t="10394" x="5183188" y="5167313"/>
          <p14:tracePt t="10402" x="5183188" y="5143500"/>
          <p14:tracePt t="10410" x="5183188" y="5119688"/>
          <p14:tracePt t="10418" x="5183188" y="5111750"/>
          <p14:tracePt t="10434" x="5191125" y="5111750"/>
          <p14:tracePt t="10442" x="5199063" y="5111750"/>
          <p14:tracePt t="10450" x="5214938" y="5127625"/>
          <p14:tracePt t="10458" x="5238750" y="5159375"/>
          <p14:tracePt t="10466" x="5278438" y="5207000"/>
          <p14:tracePt t="10474" x="5318125" y="5270500"/>
          <p14:tracePt t="10482" x="5365750" y="5351463"/>
          <p14:tracePt t="10490" x="5414963" y="5430838"/>
          <p14:tracePt t="10498" x="5446713" y="5494338"/>
          <p14:tracePt t="10506" x="5478463" y="5541963"/>
          <p14:tracePt t="10514" x="5494338" y="5565775"/>
          <p14:tracePt t="10522" x="5502275" y="5573713"/>
          <p14:tracePt t="10530" x="5510213" y="5573713"/>
          <p14:tracePt t="10546" x="5510213" y="5557838"/>
          <p14:tracePt t="10554" x="5502275" y="5518150"/>
          <p14:tracePt t="10562" x="5486400" y="5462588"/>
          <p14:tracePt t="10570" x="5454650" y="5407025"/>
          <p14:tracePt t="10578" x="5430838" y="5351463"/>
          <p14:tracePt t="10586" x="5414963" y="5294313"/>
          <p14:tracePt t="10594" x="5407025" y="5230813"/>
          <p14:tracePt t="10602" x="5407025" y="5175250"/>
          <p14:tracePt t="10610" x="5407025" y="5127625"/>
          <p14:tracePt t="10618" x="5414963" y="5087938"/>
          <p14:tracePt t="10626" x="5438775" y="5048250"/>
          <p14:tracePt t="10634" x="5462588" y="5016500"/>
          <p14:tracePt t="10642" x="5494338" y="4992688"/>
          <p14:tracePt t="10650" x="5534025" y="4976813"/>
          <p14:tracePt t="10658" x="5581650" y="4959350"/>
          <p14:tracePt t="10666" x="5629275" y="4959350"/>
          <p14:tracePt t="10674" x="5676900" y="4959350"/>
          <p14:tracePt t="10682" x="5732463" y="4959350"/>
          <p14:tracePt t="10690" x="5789613" y="4984750"/>
          <p14:tracePt t="10698" x="5853113" y="5008563"/>
          <p14:tracePt t="10706" x="5932488" y="5048250"/>
          <p14:tracePt t="10714" x="6011863" y="5087938"/>
          <p14:tracePt t="10722" x="6083300" y="5111750"/>
          <p14:tracePt t="10730" x="6164263" y="5143500"/>
          <p14:tracePt t="10738" x="6227763" y="5151438"/>
          <p14:tracePt t="10746" x="6275388" y="5167313"/>
          <p14:tracePt t="10754" x="6323013" y="5175250"/>
          <p14:tracePt t="10762" x="6346825" y="5183188"/>
          <p14:tracePt t="10770" x="6362700" y="5191125"/>
          <p14:tracePt t="10786" x="6370638" y="5191125"/>
          <p14:tracePt t="10794" x="6370638" y="5199063"/>
          <p14:tracePt t="10802" x="6378575" y="5199063"/>
          <p14:tracePt t="10826" x="6386513" y="5199063"/>
          <p14:tracePt t="10850" x="6394450" y="5183188"/>
          <p14:tracePt t="10858" x="6402388" y="5159375"/>
          <p14:tracePt t="10866" x="6418263" y="5127625"/>
          <p14:tracePt t="10874" x="6451600" y="5080000"/>
          <p14:tracePt t="10883" x="6491288" y="5032375"/>
          <p14:tracePt t="10890" x="6530975" y="4984750"/>
          <p14:tracePt t="10898" x="6578600" y="4935538"/>
          <p14:tracePt t="10906" x="6634163" y="4887913"/>
          <p14:tracePt t="10914" x="6689725" y="4848225"/>
          <p14:tracePt t="10922" x="6737350" y="4808538"/>
          <p14:tracePt t="10930" x="6784975" y="4768850"/>
          <p14:tracePt t="10938" x="6826250" y="4729163"/>
          <p14:tracePt t="10946" x="6858000" y="4681538"/>
          <p14:tracePt t="10954" x="6881813" y="4633913"/>
          <p14:tracePt t="10962" x="6889750" y="4600575"/>
          <p14:tracePt t="10970" x="6905625" y="4576763"/>
          <p14:tracePt t="10978" x="6913563" y="4552950"/>
          <p14:tracePt t="10986" x="6921500" y="4537075"/>
          <p14:tracePt t="10994" x="6929438" y="4529138"/>
          <p14:tracePt t="11002" x="6937375" y="4529138"/>
          <p14:tracePt t="11018" x="6945313" y="4529138"/>
          <p14:tracePt t="11034" x="6953250" y="4529138"/>
          <p14:tracePt t="11042" x="6977063" y="4537075"/>
          <p14:tracePt t="11050" x="7000875" y="4560888"/>
          <p14:tracePt t="11058" x="7040563" y="4592638"/>
          <p14:tracePt t="11066" x="7088188" y="4633913"/>
          <p14:tracePt t="11074" x="7145338" y="4673600"/>
          <p14:tracePt t="11082" x="7216775" y="4721225"/>
          <p14:tracePt t="11090" x="7280275" y="4752975"/>
          <p14:tracePt t="11098" x="7327900" y="4784725"/>
          <p14:tracePt t="11106" x="7375525" y="4816475"/>
          <p14:tracePt t="11114" x="7407275" y="4848225"/>
          <p14:tracePt t="11122" x="7439025" y="4879975"/>
          <p14:tracePt t="11130" x="7462838" y="4911725"/>
          <p14:tracePt t="11138" x="7486650" y="4951413"/>
          <p14:tracePt t="11146" x="7504113" y="5000625"/>
          <p14:tracePt t="11154" x="7519988" y="5048250"/>
          <p14:tracePt t="11162" x="7535863" y="5103813"/>
          <p14:tracePt t="11170" x="7551738" y="5151438"/>
          <p14:tracePt t="11178" x="7575550" y="5199063"/>
          <p14:tracePt t="11186" x="7591425" y="5246688"/>
          <p14:tracePt t="11194" x="7599363" y="5270500"/>
          <p14:tracePt t="11202" x="7615238" y="5286375"/>
          <p14:tracePt t="11210" x="7615238" y="5294313"/>
          <p14:tracePt t="11218" x="7623175" y="5302250"/>
          <p14:tracePt t="11226" x="7631113" y="5310188"/>
          <p14:tracePt t="11234" x="7654925" y="5310188"/>
          <p14:tracePt t="11242" x="7678738" y="5310188"/>
          <p14:tracePt t="11250" x="7718425" y="5294313"/>
          <p14:tracePt t="11258" x="7750175" y="5254625"/>
          <p14:tracePt t="11266" x="7773988" y="5222875"/>
          <p14:tracePt t="11426" x="7773988" y="5214938"/>
          <p14:tracePt t="11442" x="7758113" y="5214938"/>
          <p14:tracePt t="11450" x="7734300" y="5214938"/>
          <p14:tracePt t="11458" x="7726363" y="5230813"/>
          <p14:tracePt t="11466" x="7718425" y="5238750"/>
          <p14:tracePt t="11474" x="7710488" y="5246688"/>
          <p14:tracePt t="11482" x="7710488" y="5254625"/>
          <p14:tracePt t="11490" x="7694613" y="5270500"/>
          <p14:tracePt t="11498" x="7678738" y="5302250"/>
          <p14:tracePt t="11506" x="7646988" y="5343525"/>
          <p14:tracePt t="11514" x="7591425" y="5399088"/>
          <p14:tracePt t="11522" x="7535863" y="5462588"/>
          <p14:tracePt t="11530" x="7446963" y="5534025"/>
          <p14:tracePt t="11538" x="7383463" y="5573713"/>
          <p14:tracePt t="11546" x="7327900" y="5581650"/>
          <p14:tracePt t="11554" x="7312025" y="5597525"/>
          <p14:tracePt t="11562" x="7304088" y="5597525"/>
          <p14:tracePt t="11570" x="7304088" y="5605463"/>
          <p14:tracePt t="11578" x="7327900" y="5613400"/>
          <p14:tracePt t="11586" x="7351713" y="5613400"/>
          <p14:tracePt t="11594" x="7375525" y="5605463"/>
          <p14:tracePt t="11602" x="7415213" y="5589588"/>
          <p14:tracePt t="11610" x="7454900" y="5573713"/>
          <p14:tracePt t="11618" x="7512050" y="5549900"/>
          <p14:tracePt t="11626" x="7599363" y="5518150"/>
          <p14:tracePt t="11634" x="7734300" y="5470525"/>
          <p14:tracePt t="11642" x="7918450" y="5407025"/>
          <p14:tracePt t="11650" x="8148638" y="5343525"/>
          <p14:tracePt t="11658" x="8396288" y="5262563"/>
          <p14:tracePt t="11666" x="8731250" y="5159375"/>
          <p14:tracePt t="11674" x="9097963" y="5040313"/>
          <p14:tracePt t="11682" x="9544050" y="4887913"/>
          <p14:tracePt t="11690" x="9944100" y="4752975"/>
          <p14:tracePt t="11698" x="10318750" y="4608513"/>
          <p14:tracePt t="11706" x="10637838" y="4489450"/>
          <p14:tracePt t="11714" x="10923588" y="4370388"/>
          <p14:tracePt t="11722" x="11163300" y="4249738"/>
          <p14:tracePt t="11730" x="11387138" y="4154488"/>
          <p14:tracePt t="11738" x="11530013" y="4083050"/>
          <p14:tracePt t="11746" x="11609388" y="4043363"/>
          <p14:tracePt t="11754" x="11657013" y="4019550"/>
          <p14:tracePt t="11762" x="11690350" y="4003675"/>
          <p14:tracePt t="11930" x="11706225" y="3995738"/>
          <p14:tracePt t="11954" x="11714163" y="3995738"/>
          <p14:tracePt t="11986" x="11714163" y="4003675"/>
          <p14:tracePt t="12002" x="11714163" y="4011613"/>
          <p14:tracePt t="12018" x="11706225" y="4011613"/>
          <p14:tracePt t="12026" x="11698288" y="4019550"/>
          <p14:tracePt t="12034" x="11690350" y="4035425"/>
          <p14:tracePt t="12042" x="11682413" y="4043363"/>
          <p14:tracePt t="12050" x="11664950" y="4059238"/>
          <p14:tracePt t="12058" x="11657013" y="4067175"/>
          <p14:tracePt t="12066" x="11649075" y="4075113"/>
          <p14:tracePt t="12082" x="11641138" y="4075113"/>
          <p14:tracePt t="12090" x="11625263" y="4075113"/>
          <p14:tracePt t="12098" x="11609388" y="4075113"/>
          <p14:tracePt t="12106" x="11593513" y="4075113"/>
          <p14:tracePt t="12114" x="11577638" y="4075113"/>
          <p14:tracePt t="12122" x="11569700" y="4067175"/>
          <p14:tracePt t="12130" x="11561763" y="4051300"/>
          <p14:tracePt t="12138" x="11545888" y="4035425"/>
          <p14:tracePt t="12146" x="11545888" y="4011613"/>
          <p14:tracePt t="12154" x="11537950" y="3987800"/>
          <p14:tracePt t="12162" x="11530013" y="3956050"/>
          <p14:tracePt t="12170" x="11530013" y="3922713"/>
          <p14:tracePt t="12178" x="11530013" y="3906838"/>
          <p14:tracePt t="12186" x="11530013" y="3890963"/>
          <p14:tracePt t="12194" x="11530013" y="3883025"/>
          <p14:tracePt t="12202" x="11530013" y="3875088"/>
          <p14:tracePt t="12226" x="11537950" y="3906838"/>
          <p14:tracePt t="12234" x="11553825" y="3948113"/>
          <p14:tracePt t="12242" x="11577638" y="4003675"/>
          <p14:tracePt t="12250" x="11609388" y="4075113"/>
          <p14:tracePt t="12258" x="11649075" y="4146550"/>
          <p14:tracePt t="12266" x="11682413" y="4225925"/>
          <p14:tracePt t="12274" x="11714163" y="4314825"/>
          <p14:tracePt t="12282" x="11745913" y="4378325"/>
          <p14:tracePt t="12290" x="11753850" y="4433888"/>
          <p14:tracePt t="12298" x="11769725" y="4473575"/>
          <p14:tracePt t="12306" x="11777663" y="4497388"/>
          <p14:tracePt t="12314" x="11777663" y="4521200"/>
          <p14:tracePt t="12322" x="11785600" y="4537075"/>
          <p14:tracePt t="12346" x="11785600" y="4545013"/>
          <p14:tracePt t="12370" x="11777663" y="4545013"/>
          <p14:tracePt t="12386" x="11777663" y="4529138"/>
          <p14:tracePt t="12394" x="11777663" y="4513263"/>
          <p14:tracePt t="12402" x="11777663" y="4505325"/>
          <p14:tracePt t="12410" x="11777663" y="4497388"/>
          <p14:tracePt t="12442" x="11777663" y="4489450"/>
          <p14:tracePt t="12466" x="11785600" y="4497388"/>
          <p14:tracePt t="12474" x="11793538" y="4521200"/>
          <p14:tracePt t="12482" x="11809413" y="4537075"/>
          <p14:tracePt t="12490" x="11825288" y="4560888"/>
          <p14:tracePt t="12498" x="11849100" y="4584700"/>
          <p14:tracePt t="12506" x="11872913" y="4608513"/>
          <p14:tracePt t="12514" x="11896725" y="4624388"/>
          <p14:tracePt t="12522" x="11912600" y="4641850"/>
          <p14:tracePt t="12530" x="11928475" y="4657725"/>
          <p14:tracePt t="12538" x="11944350" y="4657725"/>
          <p14:tracePt t="12546" x="11952288" y="4665663"/>
          <p14:tracePt t="12562" x="11960225" y="4665663"/>
          <p14:tracePt t="12570" x="11968163" y="4665663"/>
          <p14:tracePt t="12578" x="11976100" y="4657725"/>
          <p14:tracePt t="12586" x="11984038" y="4649788"/>
          <p14:tracePt t="12594" x="11991975" y="4624388"/>
          <p14:tracePt t="12602" x="11999913" y="4600575"/>
          <p14:tracePt t="12610" x="12007850" y="4560888"/>
          <p14:tracePt t="12618" x="12015788" y="4505325"/>
          <p14:tracePt t="12626" x="12025313" y="4433888"/>
          <p14:tracePt t="12634" x="12025313" y="4362450"/>
          <p14:tracePt t="12642" x="12025313" y="4291013"/>
          <p14:tracePt t="12650" x="12007850" y="4233863"/>
          <p14:tracePt t="12658" x="12007850" y="4194175"/>
          <p14:tracePt t="12666" x="11999913" y="4154488"/>
          <p14:tracePt t="12698" x="11991975" y="4146550"/>
          <p14:tracePt t="12714" x="11991975" y="4170363"/>
          <p14:tracePt t="12722" x="12007850" y="4217988"/>
          <p14:tracePt t="12730" x="12025313" y="4281488"/>
          <p14:tracePt t="12738" x="12049125" y="4370388"/>
          <p14:tracePt t="12746" x="12065000" y="4465638"/>
          <p14:tracePt t="12754" x="12096750" y="4545013"/>
          <p14:tracePt t="12762" x="12128500" y="4633913"/>
          <p14:tracePt t="12770" x="12144375" y="4697413"/>
          <p14:tracePt t="12778" x="12152313" y="4721225"/>
          <p14:tracePt t="12802" x="12160250" y="4729163"/>
          <p14:tracePt t="12818" x="12160250" y="4721225"/>
          <p14:tracePt t="12826" x="12160250" y="4689475"/>
          <p14:tracePt t="12834" x="12152313" y="4641850"/>
          <p14:tracePt t="12842" x="12136438" y="4576763"/>
          <p14:tracePt t="12850" x="12112625" y="4465638"/>
          <p14:tracePt t="12858" x="12072938" y="4330700"/>
          <p14:tracePt t="12866" x="12033250" y="4170363"/>
          <p14:tracePt t="12874" x="11984038" y="3987800"/>
          <p14:tracePt t="12882" x="11944350" y="3787775"/>
          <p14:tracePt t="12900" x="11888788" y="3405188"/>
          <p14:tracePt t="12906" x="11880850" y="3205163"/>
          <p14:tracePt t="12914" x="11872913" y="3086100"/>
          <p14:tracePt t="12922" x="11872913" y="3006725"/>
          <p14:tracePt t="12930" x="11872913" y="2951163"/>
          <p14:tracePt t="12938" x="11872913" y="2935288"/>
          <p14:tracePt t="12962" x="11872913" y="2927350"/>
          <p14:tracePt t="12986" x="11872913" y="2943225"/>
          <p14:tracePt t="12994" x="11872913" y="2974975"/>
          <p14:tracePt t="13002" x="11880850" y="3006725"/>
          <p14:tracePt t="13010" x="11888788" y="3022600"/>
          <p14:tracePt t="13018" x="11888788" y="3038475"/>
          <p14:tracePt t="13074" x="11888788" y="3046413"/>
          <p14:tracePt t="13114" x="11888788" y="3038475"/>
          <p14:tracePt t="13122" x="11888788" y="3030538"/>
          <p14:tracePt t="13130" x="11888788" y="3022600"/>
          <p14:tracePt t="13146" x="11888788" y="3014663"/>
          <p14:tracePt t="13162" x="11888788" y="3006725"/>
          <p14:tracePt t="13186" x="11888788" y="2998788"/>
          <p14:tracePt t="13202" x="11888788" y="2990850"/>
          <p14:tracePt t="13210" x="11896725" y="2990850"/>
          <p14:tracePt t="13218" x="11896725" y="2982913"/>
          <p14:tracePt t="13226" x="11896725" y="2974975"/>
          <p14:tracePt t="13234" x="11904663" y="2967038"/>
          <p14:tracePt t="13242" x="11904663" y="2959100"/>
          <p14:tracePt t="13250" x="11912600" y="2951163"/>
          <p14:tracePt t="13258" x="11920538" y="2943225"/>
          <p14:tracePt t="13266" x="11928475" y="2927350"/>
          <p14:tracePt t="13274" x="11928475" y="2919413"/>
          <p14:tracePt t="13282" x="11936413" y="2909888"/>
          <p14:tracePt t="13290" x="11944350" y="2901950"/>
          <p14:tracePt t="13298" x="11944350" y="2894013"/>
          <p14:tracePt t="13322" x="11944350" y="28860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FC5F19D-EACB-4575-AB46-F8F24A7DB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C143A8-5594-456D-BF80-0C1BB549C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4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90"/>
    </mc:Choice>
    <mc:Fallback xmlns="">
      <p:transition spd="slow" advTm="19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31" x="11936413" y="2901950"/>
          <p14:tracePt t="6139" x="11928475" y="2927350"/>
          <p14:tracePt t="6147" x="11920538" y="2959100"/>
          <p14:tracePt t="6155" x="11896725" y="2998788"/>
          <p14:tracePt t="6163" x="11888788" y="3030538"/>
          <p14:tracePt t="6171" x="11864975" y="3078163"/>
          <p14:tracePt t="6179" x="11857038" y="3125788"/>
          <p14:tracePt t="6187" x="11833225" y="3189288"/>
          <p14:tracePt t="6195" x="11817350" y="3252788"/>
          <p14:tracePt t="6203" x="11777663" y="3349625"/>
          <p14:tracePt t="6211" x="11737975" y="3452813"/>
          <p14:tracePt t="6219" x="11698288" y="3579813"/>
          <p14:tracePt t="6227" x="11657013" y="3684588"/>
          <p14:tracePt t="6235" x="11609388" y="3787775"/>
          <p14:tracePt t="6243" x="11577638" y="3906838"/>
          <p14:tracePt t="6251" x="11545888" y="4011613"/>
          <p14:tracePt t="6259" x="11522075" y="4106863"/>
          <p14:tracePt t="6267" x="11506200" y="4178300"/>
          <p14:tracePt t="6275" x="11490325" y="4249738"/>
          <p14:tracePt t="6283" x="11482388" y="4306888"/>
          <p14:tracePt t="6291" x="11466513" y="4354513"/>
          <p14:tracePt t="6299" x="11458575" y="4394200"/>
          <p14:tracePt t="6307" x="11434763" y="4425950"/>
          <p14:tracePt t="6315" x="11418888" y="4457700"/>
          <p14:tracePt t="6323" x="11403013" y="4473575"/>
          <p14:tracePt t="6331" x="11395075" y="4481513"/>
          <p14:tracePt t="6339" x="11379200" y="4489450"/>
          <p14:tracePt t="6347" x="11371263" y="4497388"/>
          <p14:tracePt t="6355" x="11355388" y="4505325"/>
          <p14:tracePt t="6363" x="11347450" y="4505325"/>
          <p14:tracePt t="6403" x="11339513" y="4505325"/>
          <p14:tracePt t="6427" x="11339513" y="4497388"/>
          <p14:tracePt t="6435" x="11339513" y="4489450"/>
          <p14:tracePt t="6443" x="11331575" y="4481513"/>
          <p14:tracePt t="6451" x="11331575" y="4465638"/>
          <p14:tracePt t="6459" x="11323638" y="4449763"/>
          <p14:tracePt t="6467" x="11314113" y="4441825"/>
          <p14:tracePt t="6475" x="11306175" y="4418013"/>
          <p14:tracePt t="6483" x="11298238" y="4402138"/>
          <p14:tracePt t="6491" x="11298238" y="4394200"/>
          <p14:tracePt t="6499" x="11290300" y="4378325"/>
          <p14:tracePt t="6507" x="11282363" y="4370388"/>
          <p14:tracePt t="6515" x="11282363" y="4362450"/>
          <p14:tracePt t="6619" x="11274425" y="4354513"/>
          <p14:tracePt t="6636" x="11274425" y="4346575"/>
          <p14:tracePt t="6643" x="11274425" y="4338638"/>
          <p14:tracePt t="6651" x="11266488" y="4322763"/>
          <p14:tracePt t="6659" x="11266488" y="4314825"/>
          <p14:tracePt t="6667" x="11266488" y="4298950"/>
          <p14:tracePt t="6675" x="11266488" y="4281488"/>
          <p14:tracePt t="6683" x="11258550" y="4257675"/>
          <p14:tracePt t="6691" x="11258550" y="4241800"/>
          <p14:tracePt t="6699" x="11258550" y="4225925"/>
          <p14:tracePt t="6707" x="11258550" y="4210050"/>
          <p14:tracePt t="6715" x="11258550" y="4202113"/>
          <p14:tracePt t="6723" x="11250613" y="4194175"/>
          <p14:tracePt t="6731" x="11250613" y="41862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C7DDEE-3751-44FE-9D13-D63BF5A24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8E9818-CE8B-4C2D-9AFC-65C40F33D7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4200" y="6387480"/>
              <a:ext cx="8006040" cy="19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8E9818-CE8B-4C2D-9AFC-65C40F33D7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840" y="6378120"/>
                <a:ext cx="8024760" cy="210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0F51C6-79A8-470A-B93C-BCF850F0D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7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78"/>
    </mc:Choice>
    <mc:Fallback xmlns="">
      <p:transition spd="slow" advTm="54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67" x="11250613" y="4178300"/>
          <p14:tracePt t="5175" x="11250613" y="4162425"/>
          <p14:tracePt t="5183" x="11242675" y="4114800"/>
          <p14:tracePt t="5191" x="11210925" y="3971925"/>
          <p14:tracePt t="5199" x="11123613" y="3692525"/>
          <p14:tracePt t="5207" x="11028363" y="3325813"/>
          <p14:tracePt t="5215" x="10907713" y="2919413"/>
          <p14:tracePt t="5223" x="10788650" y="2503488"/>
          <p14:tracePt t="5231" x="10629900" y="2033588"/>
          <p14:tracePt t="5239" x="10493375" y="1635125"/>
          <p14:tracePt t="5247" x="10366375" y="1252538"/>
          <p14:tracePt t="5255" x="10253663" y="917575"/>
          <p14:tracePt t="5263" x="10166350" y="622300"/>
          <p14:tracePt t="5271" x="10086975" y="342900"/>
          <p14:tracePt t="5279" x="10007600" y="71438"/>
          <p14:tracePt t="5503" x="9767888" y="15875"/>
          <p14:tracePt t="5511" x="9767888" y="23813"/>
          <p14:tracePt t="5519" x="9767888" y="39688"/>
          <p14:tracePt t="5527" x="9767888" y="63500"/>
          <p14:tracePt t="5535" x="9767888" y="95250"/>
          <p14:tracePt t="5543" x="9767888" y="127000"/>
          <p14:tracePt t="5551" x="9767888" y="166688"/>
          <p14:tracePt t="5559" x="9775825" y="207963"/>
          <p14:tracePt t="5567" x="9791700" y="263525"/>
          <p14:tracePt t="5575" x="9807575" y="303213"/>
          <p14:tracePt t="5583" x="9831388" y="350838"/>
          <p14:tracePt t="5591" x="9855200" y="398463"/>
          <p14:tracePt t="5599" x="9879013" y="454025"/>
          <p14:tracePt t="5607" x="9902825" y="501650"/>
          <p14:tracePt t="5615" x="9918700" y="558800"/>
          <p14:tracePt t="5623" x="9944100" y="606425"/>
          <p14:tracePt t="5631" x="9952038" y="646113"/>
          <p14:tracePt t="5639" x="9959975" y="685800"/>
          <p14:tracePt t="5647" x="9967913" y="709613"/>
          <p14:tracePt t="5655" x="9975850" y="725488"/>
          <p14:tracePt t="5663" x="9975850" y="741363"/>
          <p14:tracePt t="5671" x="9983788" y="749300"/>
          <p14:tracePt t="5735" x="9991725" y="749300"/>
          <p14:tracePt t="5743" x="9991725" y="741363"/>
          <p14:tracePt t="5751" x="9991725" y="733425"/>
          <p14:tracePt t="5759" x="9999663" y="717550"/>
          <p14:tracePt t="5767" x="10007600" y="693738"/>
          <p14:tracePt t="5775" x="10007600" y="669925"/>
          <p14:tracePt t="5783" x="10023475" y="646113"/>
          <p14:tracePt t="5791" x="10031413" y="614363"/>
          <p14:tracePt t="5799" x="10039350" y="590550"/>
          <p14:tracePt t="5807" x="10047288" y="566738"/>
          <p14:tracePt t="5815" x="10055225" y="542925"/>
          <p14:tracePt t="5823" x="10063163" y="527050"/>
          <p14:tracePt t="5831" x="10063163" y="519113"/>
          <p14:tracePt t="5975" x="10063163" y="509588"/>
          <p14:tracePt t="5991" x="10063163" y="501650"/>
          <p14:tracePt t="5999" x="10047288" y="501650"/>
          <p14:tracePt t="6007" x="10039350" y="493713"/>
          <p14:tracePt t="6015" x="10015538" y="493713"/>
          <p14:tracePt t="6023" x="9999663" y="485775"/>
          <p14:tracePt t="6031" x="9967913" y="477838"/>
          <p14:tracePt t="6039" x="9944100" y="477838"/>
          <p14:tracePt t="6047" x="9918700" y="461963"/>
          <p14:tracePt t="6056" x="9886950" y="461963"/>
          <p14:tracePt t="6063" x="9863138" y="446088"/>
          <p14:tracePt t="6071" x="9831388" y="446088"/>
          <p14:tracePt t="6079" x="9799638" y="438150"/>
          <p14:tracePt t="6087" x="9783763" y="430213"/>
          <p14:tracePt t="6095" x="9767888" y="430213"/>
          <p14:tracePt t="6103" x="9759950" y="422275"/>
          <p14:tracePt t="6111" x="9744075" y="422275"/>
          <p14:tracePt t="6119" x="9736138" y="422275"/>
          <p14:tracePt t="6215" x="9736138" y="414338"/>
          <p14:tracePt t="6223" x="9728200" y="414338"/>
          <p14:tracePt t="6239" x="9720263" y="414338"/>
          <p14:tracePt t="6311" x="9712325" y="406400"/>
          <p14:tracePt t="6327" x="9712325" y="398463"/>
          <p14:tracePt t="6343" x="9712325" y="390525"/>
          <p14:tracePt t="6351" x="9712325" y="382588"/>
          <p14:tracePt t="6359" x="9712325" y="366713"/>
          <p14:tracePt t="6367" x="9720263" y="358775"/>
          <p14:tracePt t="6375" x="9728200" y="342900"/>
          <p14:tracePt t="6383" x="9736138" y="334963"/>
          <p14:tracePt t="6391" x="9736138" y="327025"/>
          <p14:tracePt t="6399" x="9744075" y="327025"/>
          <p14:tracePt t="6423" x="9752013" y="327025"/>
          <p14:tracePt t="6439" x="9759950" y="327025"/>
          <p14:tracePt t="6447" x="9767888" y="327025"/>
          <p14:tracePt t="6455" x="9775825" y="327025"/>
          <p14:tracePt t="6463" x="9791700" y="342900"/>
          <p14:tracePt t="6471" x="9815513" y="366713"/>
          <p14:tracePt t="6479" x="9831388" y="382588"/>
          <p14:tracePt t="6487" x="9847263" y="406400"/>
          <p14:tracePt t="6495" x="9863138" y="438150"/>
          <p14:tracePt t="6503" x="9879013" y="461963"/>
          <p14:tracePt t="6511" x="9902825" y="501650"/>
          <p14:tracePt t="6519" x="9918700" y="542925"/>
          <p14:tracePt t="6527" x="9926638" y="598488"/>
          <p14:tracePt t="6535" x="9952038" y="654050"/>
          <p14:tracePt t="6543" x="9967913" y="701675"/>
          <p14:tracePt t="6551" x="9967913" y="757238"/>
          <p14:tracePt t="6559" x="9975850" y="796925"/>
          <p14:tracePt t="6567" x="9983788" y="820738"/>
          <p14:tracePt t="6575" x="9983788" y="844550"/>
          <p14:tracePt t="6639" x="9983788" y="852488"/>
          <p14:tracePt t="6647" x="9983788" y="862013"/>
          <p14:tracePt t="6671" x="9983788" y="869950"/>
          <p14:tracePt t="6695" x="9983788" y="877888"/>
          <p14:tracePt t="6719" x="9975850" y="877888"/>
          <p14:tracePt t="6743" x="9959975" y="885825"/>
          <p14:tracePt t="6751" x="9944100" y="885825"/>
          <p14:tracePt t="6759" x="9926638" y="893763"/>
          <p14:tracePt t="6767" x="9902825" y="893763"/>
          <p14:tracePt t="6775" x="9886950" y="893763"/>
          <p14:tracePt t="6783" x="9863138" y="901700"/>
          <p14:tracePt t="6791" x="9847263" y="909638"/>
          <p14:tracePt t="6799" x="9831388" y="909638"/>
          <p14:tracePt t="6807" x="9815513" y="909638"/>
          <p14:tracePt t="6815" x="9799638" y="917575"/>
          <p14:tracePt t="6823" x="9783763" y="917575"/>
          <p14:tracePt t="6831" x="9775825" y="925513"/>
          <p14:tracePt t="6839" x="9759950" y="933450"/>
          <p14:tracePt t="6847" x="9744075" y="941388"/>
          <p14:tracePt t="6855" x="9736138" y="941388"/>
          <p14:tracePt t="6863" x="9728200" y="949325"/>
          <p14:tracePt t="7519" x="9720263" y="949325"/>
          <p14:tracePt t="7567" x="9712325" y="965200"/>
          <p14:tracePt t="7575" x="9696450" y="989013"/>
          <p14:tracePt t="7583" x="9664700" y="1044575"/>
          <p14:tracePt t="7591" x="9609138" y="1108075"/>
          <p14:tracePt t="7599" x="9512300" y="1244600"/>
          <p14:tracePt t="7607" x="9321800" y="1498600"/>
          <p14:tracePt t="7615" x="9082088" y="1801813"/>
          <p14:tracePt t="7623" x="8778875" y="2152650"/>
          <p14:tracePt t="7631" x="8451850" y="2543175"/>
          <p14:tracePt t="7639" x="8069263" y="2951163"/>
          <p14:tracePt t="7647" x="7678738" y="3309938"/>
          <p14:tracePt t="7655" x="7264400" y="3660775"/>
          <p14:tracePt t="7663" x="6777038" y="4035425"/>
          <p14:tracePt t="7671" x="6315075" y="4346575"/>
          <p14:tracePt t="7679" x="5868988" y="4641850"/>
          <p14:tracePt t="7687" x="5430838" y="4911725"/>
          <p14:tracePt t="7695" x="5014913" y="5135563"/>
          <p14:tracePt t="7703" x="4600575" y="5319713"/>
          <p14:tracePt t="7711" x="4217988" y="5446713"/>
          <p14:tracePt t="7719" x="3803650" y="5534025"/>
          <p14:tracePt t="7727" x="3500438" y="5581650"/>
          <p14:tracePt t="7735" x="3276600" y="5605463"/>
          <p14:tracePt t="7743" x="3141663" y="5605463"/>
          <p14:tracePt t="7751" x="3062288" y="5605463"/>
          <p14:tracePt t="7759" x="3006725" y="5597525"/>
          <p14:tracePt t="7767" x="2974975" y="5589588"/>
          <p14:tracePt t="7775" x="2957513" y="5581650"/>
          <p14:tracePt t="7791" x="2957513" y="5573713"/>
          <p14:tracePt t="7799" x="2949575" y="5573713"/>
          <p14:tracePt t="7807" x="2949575" y="5565775"/>
          <p14:tracePt t="7815" x="2941638" y="5557838"/>
          <p14:tracePt t="7823" x="2925763" y="5541963"/>
          <p14:tracePt t="7831" x="2909888" y="5526088"/>
          <p14:tracePt t="7839" x="2878138" y="5518150"/>
          <p14:tracePt t="7847" x="2838450" y="5502275"/>
          <p14:tracePt t="7855" x="2774950" y="5494338"/>
          <p14:tracePt t="7863" x="2679700" y="5494338"/>
          <p14:tracePt t="7871" x="2503488" y="5510213"/>
          <p14:tracePt t="7889" x="2049463" y="5605463"/>
          <p14:tracePt t="7895" x="1801813" y="5662613"/>
          <p14:tracePt t="7903" x="1562100" y="5710238"/>
          <p14:tracePt t="7911" x="1300163" y="5749925"/>
          <p14:tracePt t="7919" x="1076325" y="5781675"/>
          <p14:tracePt t="7927" x="909638" y="5789613"/>
          <p14:tracePt t="7935" x="765175" y="5805488"/>
          <p14:tracePt t="7943" x="646113" y="5813425"/>
          <p14:tracePt t="7951" x="542925" y="5813425"/>
          <p14:tracePt t="7959" x="461963" y="5813425"/>
          <p14:tracePt t="7967" x="374650" y="5813425"/>
          <p14:tracePt t="7975" x="303213" y="5813425"/>
          <p14:tracePt t="7983" x="255588" y="5813425"/>
          <p14:tracePt t="7991" x="215900" y="5813425"/>
          <p14:tracePt t="7999" x="207963" y="5813425"/>
          <p14:tracePt t="8031" x="200025" y="5813425"/>
          <p14:tracePt t="8087" x="207963" y="5805488"/>
          <p14:tracePt t="8103" x="207963" y="5797550"/>
          <p14:tracePt t="8111" x="215900" y="5797550"/>
          <p14:tracePt t="8119" x="215900" y="5789613"/>
          <p14:tracePt t="8127" x="231775" y="5765800"/>
          <p14:tracePt t="8135" x="239713" y="5749925"/>
          <p14:tracePt t="8143" x="247650" y="5734050"/>
          <p14:tracePt t="8151" x="263525" y="5718175"/>
          <p14:tracePt t="8159" x="271463" y="5710238"/>
          <p14:tracePt t="8167" x="271463" y="5702300"/>
          <p14:tracePt t="8175" x="279400" y="5694363"/>
          <p14:tracePt t="8231" x="279400" y="5686425"/>
          <p14:tracePt t="8240" x="287338" y="5686425"/>
          <p14:tracePt t="8247" x="287338" y="5678488"/>
          <p14:tracePt t="8263" x="295275" y="5670550"/>
          <p14:tracePt t="8271" x="303213" y="5662613"/>
          <p14:tracePt t="8319" x="311150" y="5662613"/>
          <p14:tracePt t="8335" x="319088" y="5662613"/>
          <p14:tracePt t="8351" x="327025" y="5662613"/>
          <p14:tracePt t="8487" x="334963" y="5662613"/>
          <p14:tracePt t="8503" x="334963" y="5653088"/>
          <p14:tracePt t="8511" x="342900" y="5653088"/>
          <p14:tracePt t="8519" x="342900" y="5645150"/>
          <p14:tracePt t="8527" x="350838" y="5645150"/>
          <p14:tracePt t="8535" x="350838" y="5637213"/>
          <p14:tracePt t="8543" x="358775" y="5629275"/>
          <p14:tracePt t="8551" x="366713" y="5621338"/>
          <p14:tracePt t="8559" x="366713" y="5613400"/>
          <p14:tracePt t="8567" x="374650" y="5605463"/>
          <p14:tracePt t="8575" x="374650" y="5597525"/>
          <p14:tracePt t="8583" x="382588" y="5597525"/>
          <p14:tracePt t="8591" x="382588" y="5589588"/>
          <p14:tracePt t="8663" x="390525" y="5589588"/>
          <p14:tracePt t="8695" x="398463" y="5589588"/>
          <p14:tracePt t="8711" x="406400" y="5589588"/>
          <p14:tracePt t="8719" x="414338" y="5589588"/>
          <p14:tracePt t="8727" x="430213" y="5581650"/>
          <p14:tracePt t="8735" x="454025" y="5581650"/>
          <p14:tracePt t="8743" x="485775" y="5573713"/>
          <p14:tracePt t="8751" x="534988" y="5557838"/>
          <p14:tracePt t="8759" x="582613" y="5549900"/>
          <p14:tracePt t="8767" x="630238" y="5541963"/>
          <p14:tracePt t="8775" x="685800" y="5534025"/>
          <p14:tracePt t="8783" x="741363" y="5526088"/>
          <p14:tracePt t="8791" x="788988" y="5510213"/>
          <p14:tracePt t="8799" x="844550" y="5494338"/>
          <p14:tracePt t="8807" x="893763" y="5486400"/>
          <p14:tracePt t="8815" x="933450" y="5470525"/>
          <p14:tracePt t="8823" x="973138" y="5454650"/>
          <p14:tracePt t="8831" x="1004888" y="5438775"/>
          <p14:tracePt t="8839" x="1020763" y="5422900"/>
          <p14:tracePt t="8847" x="1036638" y="5407025"/>
          <p14:tracePt t="8855" x="1044575" y="5391150"/>
          <p14:tracePt t="8863" x="1044575" y="5383213"/>
          <p14:tracePt t="8872" x="1044575" y="5375275"/>
          <p14:tracePt t="8879" x="1044575" y="5367338"/>
          <p14:tracePt t="8887" x="1044575" y="5359400"/>
          <p14:tracePt t="8895" x="1044575" y="5351463"/>
          <p14:tracePt t="8903" x="1044575" y="5343525"/>
          <p14:tracePt t="8927" x="1044575" y="5335588"/>
          <p14:tracePt t="8943" x="1036638" y="5327650"/>
          <p14:tracePt t="8951" x="1028700" y="5319713"/>
          <p14:tracePt t="8959" x="1020763" y="5310188"/>
          <p14:tracePt t="8967" x="1020763" y="5302250"/>
          <p14:tracePt t="8975" x="1012825" y="5302250"/>
          <p14:tracePt t="8983" x="1004888" y="5294313"/>
          <p14:tracePt t="8991" x="996950" y="5294313"/>
          <p14:tracePt t="8999" x="989013" y="5286375"/>
          <p14:tracePt t="9015" x="981075" y="5286375"/>
          <p14:tracePt t="9031" x="973138" y="5286375"/>
          <p14:tracePt t="9055" x="965200" y="5286375"/>
          <p14:tracePt t="9063" x="957263" y="5286375"/>
          <p14:tracePt t="9071" x="949325" y="5286375"/>
          <p14:tracePt t="9079" x="949325" y="5294313"/>
          <p14:tracePt t="9087" x="933450" y="5302250"/>
          <p14:tracePt t="9095" x="925513" y="5319713"/>
          <p14:tracePt t="9103" x="917575" y="5335588"/>
          <p14:tracePt t="9111" x="917575" y="5343525"/>
          <p14:tracePt t="9119" x="909638" y="5351463"/>
          <p14:tracePt t="9175" x="901700" y="5351463"/>
          <p14:tracePt t="9191" x="901700" y="5335588"/>
          <p14:tracePt t="9199" x="901700" y="5310188"/>
          <p14:tracePt t="9207" x="893763" y="5286375"/>
          <p14:tracePt t="9215" x="893763" y="5270500"/>
          <p14:tracePt t="9223" x="893763" y="5246688"/>
          <p14:tracePt t="9231" x="893763" y="5238750"/>
          <p14:tracePt t="9239" x="893763" y="5222875"/>
          <p14:tracePt t="9247" x="893763" y="5214938"/>
          <p14:tracePt t="9255" x="893763" y="5207000"/>
          <p14:tracePt t="9327" x="885825" y="5207000"/>
          <p14:tracePt t="9335" x="885825" y="5214938"/>
          <p14:tracePt t="9343" x="885825" y="5222875"/>
          <p14:tracePt t="9351" x="877888" y="5222875"/>
          <p14:tracePt t="9423" x="877888" y="5230813"/>
          <p14:tracePt t="9439" x="868363" y="5230813"/>
          <p14:tracePt t="9455" x="860425" y="5230813"/>
          <p14:tracePt t="9471" x="860425" y="5222875"/>
          <p14:tracePt t="9479" x="852488" y="5222875"/>
          <p14:tracePt t="9695" x="844550" y="5214938"/>
          <p14:tracePt t="9703" x="844550" y="5199063"/>
          <p14:tracePt t="9711" x="836613" y="5191125"/>
          <p14:tracePt t="9719" x="828675" y="5183188"/>
          <p14:tracePt t="9727" x="828675" y="5175250"/>
          <p14:tracePt t="9735" x="820738" y="5167313"/>
          <p14:tracePt t="9807" x="812800" y="5183188"/>
          <p14:tracePt t="9815" x="812800" y="5199063"/>
          <p14:tracePt t="9823" x="812800" y="5207000"/>
          <p14:tracePt t="9831" x="804863" y="5214938"/>
          <p14:tracePt t="9927" x="804863" y="5207000"/>
          <p14:tracePt t="9935" x="796925" y="5191125"/>
          <p14:tracePt t="9943" x="796925" y="5175250"/>
          <p14:tracePt t="9951" x="796925" y="5151438"/>
          <p14:tracePt t="9959" x="796925" y="5127625"/>
          <p14:tracePt t="9967" x="796925" y="5095875"/>
          <p14:tracePt t="9975" x="796925" y="5064125"/>
          <p14:tracePt t="9983" x="796925" y="5024438"/>
          <p14:tracePt t="9991" x="796925" y="4984750"/>
          <p14:tracePt t="9999" x="804863" y="4935538"/>
          <p14:tracePt t="10007" x="820738" y="4887913"/>
          <p14:tracePt t="10015" x="820738" y="4840288"/>
          <p14:tracePt t="10023" x="836613" y="4792663"/>
          <p14:tracePt t="10031" x="844550" y="4760913"/>
          <p14:tracePt t="10039" x="844550" y="4737100"/>
          <p14:tracePt t="10047" x="852488" y="4705350"/>
          <p14:tracePt t="10055" x="860425" y="4673600"/>
          <p14:tracePt t="10063" x="885825" y="4616450"/>
          <p14:tracePt t="10071" x="901700" y="4568825"/>
          <p14:tracePt t="10079" x="917575" y="4537075"/>
          <p14:tracePt t="10087" x="925513" y="4513263"/>
          <p14:tracePt t="10095" x="933450" y="4497388"/>
          <p14:tracePt t="10103" x="933450" y="4489450"/>
          <p14:tracePt t="10111" x="941388" y="4481513"/>
          <p14:tracePt t="10151" x="941388" y="4473575"/>
          <p14:tracePt t="10167" x="941388" y="4465638"/>
          <p14:tracePt t="10175" x="949325" y="4457700"/>
          <p14:tracePt t="10183" x="957263" y="4441825"/>
          <p14:tracePt t="10191" x="957263" y="4433888"/>
          <p14:tracePt t="10199" x="965200" y="4418013"/>
          <p14:tracePt t="10207" x="973138" y="4402138"/>
          <p14:tracePt t="10215" x="989013" y="4386263"/>
          <p14:tracePt t="10223" x="989013" y="4362450"/>
          <p14:tracePt t="10231" x="996950" y="4354513"/>
          <p14:tracePt t="10239" x="1004888" y="4338638"/>
          <p14:tracePt t="10247" x="1004888" y="4330700"/>
          <p14:tracePt t="10256" x="1012825" y="4322763"/>
          <p14:tracePt t="10263" x="1012825" y="4314825"/>
          <p14:tracePt t="10303" x="1020763" y="4314825"/>
          <p14:tracePt t="10327" x="1028700" y="4322763"/>
          <p14:tracePt t="10335" x="1028700" y="4338638"/>
          <p14:tracePt t="10343" x="1036638" y="4354513"/>
          <p14:tracePt t="10351" x="1044575" y="4386263"/>
          <p14:tracePt t="10359" x="1044575" y="4418013"/>
          <p14:tracePt t="10367" x="1060450" y="4449763"/>
          <p14:tracePt t="10375" x="1060450" y="4489450"/>
          <p14:tracePt t="10383" x="1076325" y="4521200"/>
          <p14:tracePt t="10391" x="1084263" y="4552950"/>
          <p14:tracePt t="10399" x="1092200" y="4592638"/>
          <p14:tracePt t="10407" x="1100138" y="4624388"/>
          <p14:tracePt t="10415" x="1108075" y="4665663"/>
          <p14:tracePt t="10423" x="1108075" y="4713288"/>
          <p14:tracePt t="10431" x="1108075" y="4752975"/>
          <p14:tracePt t="10439" x="1108075" y="4800600"/>
          <p14:tracePt t="10447" x="1108075" y="4856163"/>
          <p14:tracePt t="10455" x="1108075" y="4903788"/>
          <p14:tracePt t="10463" x="1108075" y="4943475"/>
          <p14:tracePt t="10471" x="1108075" y="4984750"/>
          <p14:tracePt t="10479" x="1108075" y="5008563"/>
          <p14:tracePt t="10487" x="1108075" y="5032375"/>
          <p14:tracePt t="10495" x="1116013" y="5048250"/>
          <p14:tracePt t="10503" x="1123950" y="5064125"/>
          <p14:tracePt t="10511" x="1123950" y="5072063"/>
          <p14:tracePt t="10519" x="1131888" y="5080000"/>
          <p14:tracePt t="10527" x="1131888" y="5087938"/>
          <p14:tracePt t="10663" x="1139825" y="5087938"/>
          <p14:tracePt t="10679" x="1139825" y="5072063"/>
          <p14:tracePt t="10687" x="1147763" y="5048250"/>
          <p14:tracePt t="10695" x="1147763" y="5000625"/>
          <p14:tracePt t="10703" x="1155700" y="4959350"/>
          <p14:tracePt t="10711" x="1163638" y="4911725"/>
          <p14:tracePt t="10719" x="1171575" y="4856163"/>
          <p14:tracePt t="10727" x="1179513" y="4808538"/>
          <p14:tracePt t="10735" x="1187450" y="4760913"/>
          <p14:tracePt t="10743" x="1203325" y="4705350"/>
          <p14:tracePt t="10751" x="1211263" y="4665663"/>
          <p14:tracePt t="10759" x="1220788" y="4624388"/>
          <p14:tracePt t="10767" x="1228725" y="4584700"/>
          <p14:tracePt t="10775" x="1236663" y="4537075"/>
          <p14:tracePt t="10783" x="1252538" y="4505325"/>
          <p14:tracePt t="10791" x="1260475" y="4473575"/>
          <p14:tracePt t="10799" x="1268413" y="4449763"/>
          <p14:tracePt t="10807" x="1284288" y="4418013"/>
          <p14:tracePt t="10815" x="1292225" y="4402138"/>
          <p14:tracePt t="10823" x="1300163" y="4386263"/>
          <p14:tracePt t="10831" x="1308100" y="4370388"/>
          <p14:tracePt t="10839" x="1308100" y="4362450"/>
          <p14:tracePt t="10847" x="1316038" y="4354513"/>
          <p14:tracePt t="10855" x="1316038" y="4338638"/>
          <p14:tracePt t="10863" x="1323975" y="4330700"/>
          <p14:tracePt t="10872" x="1323975" y="4322763"/>
          <p14:tracePt t="10879" x="1323975" y="4314825"/>
          <p14:tracePt t="10903" x="1331913" y="4306888"/>
          <p14:tracePt t="10911" x="1331913" y="4298950"/>
          <p14:tracePt t="10927" x="1339850" y="4291013"/>
          <p14:tracePt t="10943" x="1347788" y="4281488"/>
          <p14:tracePt t="10967" x="1355725" y="4281488"/>
          <p14:tracePt t="10975" x="1355725" y="4273550"/>
          <p14:tracePt t="10991" x="1363663" y="4273550"/>
          <p14:tracePt t="10999" x="1371600" y="4273550"/>
          <p14:tracePt t="11015" x="1379538" y="4273550"/>
          <p14:tracePt t="11023" x="1387475" y="4273550"/>
          <p14:tracePt t="11031" x="1395413" y="4273550"/>
          <p14:tracePt t="11039" x="1403350" y="4281488"/>
          <p14:tracePt t="11047" x="1419225" y="4298950"/>
          <p14:tracePt t="11055" x="1435100" y="4322763"/>
          <p14:tracePt t="11063" x="1450975" y="4362450"/>
          <p14:tracePt t="11071" x="1458913" y="4402138"/>
          <p14:tracePt t="11079" x="1474788" y="4449763"/>
          <p14:tracePt t="11087" x="1482725" y="4505325"/>
          <p14:tracePt t="11095" x="1490663" y="4560888"/>
          <p14:tracePt t="11103" x="1498600" y="4633913"/>
          <p14:tracePt t="11111" x="1506538" y="4705350"/>
          <p14:tracePt t="11119" x="1514475" y="4768850"/>
          <p14:tracePt t="11127" x="1522413" y="4824413"/>
          <p14:tracePt t="11135" x="1522413" y="4879975"/>
          <p14:tracePt t="11143" x="1530350" y="4935538"/>
          <p14:tracePt t="11151" x="1538288" y="4984750"/>
          <p14:tracePt t="11159" x="1546225" y="5024438"/>
          <p14:tracePt t="11168" x="1546225" y="5056188"/>
          <p14:tracePt t="11175" x="1546225" y="5087938"/>
          <p14:tracePt t="11183" x="1546225" y="5111750"/>
          <p14:tracePt t="11191" x="1546225" y="5127625"/>
          <p14:tracePt t="11199" x="1554163" y="5143500"/>
          <p14:tracePt t="11207" x="1554163" y="5151438"/>
          <p14:tracePt t="11215" x="1554163" y="5159375"/>
          <p14:tracePt t="11271" x="1562100" y="5159375"/>
          <p14:tracePt t="11287" x="1571625" y="5151438"/>
          <p14:tracePt t="11295" x="1571625" y="5127625"/>
          <p14:tracePt t="11303" x="1571625" y="5095875"/>
          <p14:tracePt t="11311" x="1571625" y="5048250"/>
          <p14:tracePt t="11319" x="1571625" y="4992688"/>
          <p14:tracePt t="11327" x="1571625" y="4919663"/>
          <p14:tracePt t="11335" x="1571625" y="4832350"/>
          <p14:tracePt t="11343" x="1579563" y="4729163"/>
          <p14:tracePt t="11351" x="1587500" y="4649788"/>
          <p14:tracePt t="11359" x="1587500" y="4568825"/>
          <p14:tracePt t="11367" x="1603375" y="4489450"/>
          <p14:tracePt t="11375" x="1619250" y="4425950"/>
          <p14:tracePt t="11383" x="1627188" y="4370388"/>
          <p14:tracePt t="11391" x="1651000" y="4330700"/>
          <p14:tracePt t="11399" x="1666875" y="4298950"/>
          <p14:tracePt t="11407" x="1682750" y="4291013"/>
          <p14:tracePt t="11415" x="1690688" y="4273550"/>
          <p14:tracePt t="11423" x="1698625" y="4265613"/>
          <p14:tracePt t="11431" x="1714500" y="4265613"/>
          <p14:tracePt t="11439" x="1722438" y="4265613"/>
          <p14:tracePt t="11456" x="1730375" y="4265613"/>
          <p14:tracePt t="11463" x="1738313" y="4265613"/>
          <p14:tracePt t="11471" x="1754188" y="4281488"/>
          <p14:tracePt t="11479" x="1770063" y="4306888"/>
          <p14:tracePt t="11487" x="1793875" y="4338638"/>
          <p14:tracePt t="11495" x="1809750" y="4370388"/>
          <p14:tracePt t="11503" x="1833563" y="4418013"/>
          <p14:tracePt t="11511" x="1857375" y="4473575"/>
          <p14:tracePt t="11519" x="1881188" y="4537075"/>
          <p14:tracePt t="11527" x="1897063" y="4592638"/>
          <p14:tracePt t="11535" x="1905000" y="4641850"/>
          <p14:tracePt t="11543" x="1922463" y="4705350"/>
          <p14:tracePt t="11551" x="1930400" y="4752975"/>
          <p14:tracePt t="11559" x="1946275" y="4784725"/>
          <p14:tracePt t="11567" x="1954213" y="4824413"/>
          <p14:tracePt t="11575" x="1954213" y="4840288"/>
          <p14:tracePt t="11583" x="1962150" y="4856163"/>
          <p14:tracePt t="11591" x="1962150" y="4864100"/>
          <p14:tracePt t="11831" x="1962150" y="4856163"/>
          <p14:tracePt t="11919" x="1962150" y="4848225"/>
          <p14:tracePt t="11951" x="1962150" y="4840288"/>
          <p14:tracePt t="11975" x="1962150" y="4832350"/>
          <p14:tracePt t="21703" x="1962150" y="4824413"/>
          <p14:tracePt t="21719" x="1962150" y="4816475"/>
          <p14:tracePt t="22239" x="1954213" y="4816475"/>
          <p14:tracePt t="22255" x="1946275" y="4816475"/>
          <p14:tracePt t="22271" x="1938338" y="4816475"/>
          <p14:tracePt t="22279" x="1922463" y="4824413"/>
          <p14:tracePt t="22287" x="1905000" y="4824413"/>
          <p14:tracePt t="22295" x="1873250" y="4832350"/>
          <p14:tracePt t="22303" x="1841500" y="4840288"/>
          <p14:tracePt t="22311" x="1801813" y="4840288"/>
          <p14:tracePt t="22319" x="1754188" y="4848225"/>
          <p14:tracePt t="22327" x="1690688" y="4848225"/>
          <p14:tracePt t="22335" x="1627188" y="4856163"/>
          <p14:tracePt t="22343" x="1546225" y="4872038"/>
          <p14:tracePt t="22351" x="1466850" y="4887913"/>
          <p14:tracePt t="22359" x="1371600" y="4895850"/>
          <p14:tracePt t="22367" x="1276350" y="4911725"/>
          <p14:tracePt t="22375" x="1187450" y="4927600"/>
          <p14:tracePt t="22383" x="1108075" y="4943475"/>
          <p14:tracePt t="22391" x="1052513" y="4951413"/>
          <p14:tracePt t="22399" x="989013" y="4976813"/>
          <p14:tracePt t="22407" x="957263" y="4984750"/>
          <p14:tracePt t="22415" x="933450" y="4992688"/>
          <p14:tracePt t="22424" x="925513" y="5000625"/>
          <p14:tracePt t="22431" x="917575" y="5008563"/>
          <p14:tracePt t="22440" x="909638" y="5008563"/>
          <p14:tracePt t="22471" x="909638" y="5016500"/>
          <p14:tracePt t="22487" x="909638" y="5024438"/>
          <p14:tracePt t="22503" x="909638" y="5032375"/>
          <p14:tracePt t="22519" x="909638" y="5040313"/>
          <p14:tracePt t="22535" x="909638" y="5048250"/>
          <p14:tracePt t="22551" x="909638" y="5056188"/>
          <p14:tracePt t="22567" x="909638" y="5064125"/>
          <p14:tracePt t="22855" x="901700" y="5064125"/>
          <p14:tracePt t="23575" x="909638" y="5064125"/>
          <p14:tracePt t="23583" x="909638" y="5072063"/>
          <p14:tracePt t="23591" x="917575" y="5072063"/>
          <p14:tracePt t="23799" x="917575" y="5064125"/>
          <p14:tracePt t="24007" x="917575" y="5056188"/>
          <p14:tracePt t="24015" x="909638" y="5048250"/>
          <p14:tracePt t="24023" x="909638" y="5040313"/>
          <p14:tracePt t="24031" x="901700" y="5032375"/>
          <p14:tracePt t="24040" x="901700" y="5016500"/>
          <p14:tracePt t="24047" x="893763" y="4992688"/>
          <p14:tracePt t="24055" x="885825" y="4959350"/>
          <p14:tracePt t="24063" x="885825" y="4927600"/>
          <p14:tracePt t="24071" x="877888" y="4895850"/>
          <p14:tracePt t="24079" x="868363" y="4856163"/>
          <p14:tracePt t="24087" x="860425" y="4824413"/>
          <p14:tracePt t="24095" x="852488" y="4784725"/>
          <p14:tracePt t="24103" x="852488" y="4745038"/>
          <p14:tracePt t="24111" x="852488" y="4705350"/>
          <p14:tracePt t="24119" x="852488" y="4673600"/>
          <p14:tracePt t="24127" x="852488" y="4649788"/>
          <p14:tracePt t="24135" x="852488" y="4633913"/>
          <p14:tracePt t="24143" x="852488" y="4616450"/>
          <p14:tracePt t="24151" x="852488" y="4608513"/>
          <p14:tracePt t="24159" x="852488" y="4600575"/>
          <p14:tracePt t="24167" x="852488" y="4592638"/>
          <p14:tracePt t="24295" x="860425" y="4592638"/>
          <p14:tracePt t="24343" x="868363" y="4592638"/>
          <p14:tracePt t="24375" x="868363" y="4584700"/>
          <p14:tracePt t="24383" x="877888" y="4584700"/>
          <p14:tracePt t="24391" x="877888" y="4576763"/>
          <p14:tracePt t="24415" x="885825" y="4568825"/>
          <p14:tracePt t="24431" x="885825" y="4560888"/>
          <p14:tracePt t="24439" x="893763" y="4552950"/>
          <p14:tracePt t="24447" x="893763" y="4545013"/>
          <p14:tracePt t="24471" x="893763" y="4537075"/>
          <p14:tracePt t="24495" x="901700" y="4537075"/>
          <p14:tracePt t="24503" x="901700" y="4529138"/>
          <p14:tracePt t="24527" x="909638" y="4529138"/>
          <p14:tracePt t="24535" x="909638" y="4521200"/>
          <p14:tracePt t="24543" x="917575" y="4521200"/>
          <p14:tracePt t="24551" x="925513" y="4513263"/>
          <p14:tracePt t="24559" x="933450" y="4513263"/>
          <p14:tracePt t="24567" x="941388" y="4513263"/>
          <p14:tracePt t="24583" x="949325" y="4505325"/>
          <p14:tracePt t="24591" x="957263" y="4505325"/>
          <p14:tracePt t="24599" x="965200" y="4505325"/>
          <p14:tracePt t="24607" x="973138" y="4505325"/>
          <p14:tracePt t="24615" x="981075" y="4497388"/>
          <p14:tracePt t="24623" x="989013" y="4497388"/>
          <p14:tracePt t="24631" x="1004888" y="4489450"/>
          <p14:tracePt t="24639" x="1012825" y="4489450"/>
          <p14:tracePt t="24647" x="1020763" y="4481513"/>
          <p14:tracePt t="24655" x="1028700" y="4473575"/>
          <p14:tracePt t="24663" x="1036638" y="4465638"/>
          <p14:tracePt t="24671" x="1044575" y="4457700"/>
          <p14:tracePt t="24687" x="1052513" y="4457700"/>
          <p14:tracePt t="24695" x="1052513" y="4449763"/>
          <p14:tracePt t="24711" x="1052513" y="4441825"/>
          <p14:tracePt t="24823" x="1052513" y="4449763"/>
          <p14:tracePt t="24831" x="1052513" y="4457700"/>
          <p14:tracePt t="24839" x="1052513" y="4473575"/>
          <p14:tracePt t="24847" x="1052513" y="4489450"/>
          <p14:tracePt t="24855" x="1052513" y="4513263"/>
          <p14:tracePt t="24873" x="1060450" y="4568825"/>
          <p14:tracePt t="24879" x="1060450" y="4592638"/>
          <p14:tracePt t="24887" x="1060450" y="4616450"/>
          <p14:tracePt t="24895" x="1068388" y="4641850"/>
          <p14:tracePt t="24903" x="1068388" y="4673600"/>
          <p14:tracePt t="24911" x="1068388" y="4689475"/>
          <p14:tracePt t="24919" x="1068388" y="4713288"/>
          <p14:tracePt t="24927" x="1068388" y="4729163"/>
          <p14:tracePt t="24935" x="1068388" y="4752975"/>
          <p14:tracePt t="24943" x="1068388" y="4776788"/>
          <p14:tracePt t="24951" x="1068388" y="4784725"/>
          <p14:tracePt t="24959" x="1068388" y="4800600"/>
          <p14:tracePt t="24967" x="1068388" y="4808538"/>
          <p14:tracePt t="24975" x="1068388" y="4816475"/>
          <p14:tracePt t="24983" x="1068388" y="4824413"/>
          <p14:tracePt t="25023" x="1068388" y="4832350"/>
          <p14:tracePt t="25047" x="1068388" y="4840288"/>
          <p14:tracePt t="25063" x="1068388" y="4848225"/>
          <p14:tracePt t="25087" x="1068388" y="4856163"/>
          <p14:tracePt t="25095" x="1068388" y="4864100"/>
          <p14:tracePt t="25111" x="1068388" y="4872038"/>
          <p14:tracePt t="25119" x="1068388" y="4879975"/>
          <p14:tracePt t="25135" x="1068388" y="4887913"/>
          <p14:tracePt t="25143" x="1060450" y="4887913"/>
          <p14:tracePt t="25151" x="1060450" y="4895850"/>
          <p14:tracePt t="25159" x="1052513" y="4895850"/>
          <p14:tracePt t="25167" x="1052513" y="4903788"/>
          <p14:tracePt t="25175" x="1044575" y="4911725"/>
          <p14:tracePt t="25191" x="1036638" y="4919663"/>
          <p14:tracePt t="25207" x="1036638" y="4927600"/>
          <p14:tracePt t="25215" x="1028700" y="4927600"/>
          <p14:tracePt t="25231" x="1020763" y="4935538"/>
          <p14:tracePt t="25343" x="1020763" y="4943475"/>
          <p14:tracePt t="25351" x="1028700" y="4943475"/>
          <p14:tracePt t="25359" x="1036638" y="4943475"/>
          <p14:tracePt t="25367" x="1044575" y="4951413"/>
          <p14:tracePt t="25375" x="1052513" y="4959350"/>
          <p14:tracePt t="25383" x="1060450" y="4967288"/>
          <p14:tracePt t="25391" x="1076325" y="4984750"/>
          <p14:tracePt t="25399" x="1084263" y="4992688"/>
          <p14:tracePt t="25407" x="1084263" y="5000625"/>
          <p14:tracePt t="25416" x="1092200" y="5008563"/>
          <p14:tracePt t="25431" x="1100138" y="5016500"/>
          <p14:tracePt t="25439" x="1100138" y="5024438"/>
          <p14:tracePt t="25495" x="1100138" y="5032375"/>
          <p14:tracePt t="25527" x="1100138" y="5040313"/>
          <p14:tracePt t="25551" x="1092200" y="5040313"/>
          <p14:tracePt t="25559" x="1092200" y="5048250"/>
          <p14:tracePt t="25567" x="1084263" y="5048250"/>
          <p14:tracePt t="25575" x="1076325" y="5048250"/>
          <p14:tracePt t="25583" x="1068388" y="5056188"/>
          <p14:tracePt t="25591" x="1060450" y="5056188"/>
          <p14:tracePt t="25599" x="1044575" y="5064125"/>
          <p14:tracePt t="25607" x="1036638" y="5064125"/>
          <p14:tracePt t="25615" x="1028700" y="5072063"/>
          <p14:tracePt t="25631" x="1020763" y="5072063"/>
          <p14:tracePt t="25711" x="1044575" y="5072063"/>
          <p14:tracePt t="25719" x="1068388" y="5072063"/>
          <p14:tracePt t="25727" x="1108075" y="5056188"/>
          <p14:tracePt t="25735" x="1139825" y="5048250"/>
          <p14:tracePt t="25743" x="1179513" y="5048250"/>
          <p14:tracePt t="25751" x="1220788" y="5040313"/>
          <p14:tracePt t="25759" x="1284288" y="5024438"/>
          <p14:tracePt t="25767" x="1339850" y="5016500"/>
          <p14:tracePt t="25775" x="1403350" y="5000625"/>
          <p14:tracePt t="25783" x="1474788" y="4984750"/>
          <p14:tracePt t="25791" x="1538288" y="4976813"/>
          <p14:tracePt t="25799" x="1611313" y="4959350"/>
          <p14:tracePt t="25807" x="1682750" y="4943475"/>
          <p14:tracePt t="25815" x="1762125" y="4935538"/>
          <p14:tracePt t="25823" x="1841500" y="4919663"/>
          <p14:tracePt t="25831" x="1922463" y="4911725"/>
          <p14:tracePt t="25839" x="1985963" y="4911725"/>
          <p14:tracePt t="25847" x="2049463" y="4911725"/>
          <p14:tracePt t="25855" x="2105025" y="4911725"/>
          <p14:tracePt t="25873" x="2224088" y="4911725"/>
          <p14:tracePt t="25879" x="2281238" y="4919663"/>
          <p14:tracePt t="25887" x="2328863" y="4919663"/>
          <p14:tracePt t="25895" x="2368550" y="4927600"/>
          <p14:tracePt t="25903" x="2416175" y="4935538"/>
          <p14:tracePt t="25911" x="2455863" y="4943475"/>
          <p14:tracePt t="25919" x="2511425" y="4943475"/>
          <p14:tracePt t="25927" x="2566988" y="4951413"/>
          <p14:tracePt t="25935" x="2640013" y="4967288"/>
          <p14:tracePt t="25943" x="2703513" y="4976813"/>
          <p14:tracePt t="25951" x="2774950" y="4984750"/>
          <p14:tracePt t="25959" x="2854325" y="4984750"/>
          <p14:tracePt t="25967" x="2967038" y="4984750"/>
          <p14:tracePt t="25975" x="3070225" y="4984750"/>
          <p14:tracePt t="25983" x="3157538" y="4984750"/>
          <p14:tracePt t="25991" x="3244850" y="4984750"/>
          <p14:tracePt t="25999" x="3333750" y="4976813"/>
          <p14:tracePt t="26007" x="3421063" y="4976813"/>
          <p14:tracePt t="26015" x="3500438" y="4967288"/>
          <p14:tracePt t="26023" x="3603625" y="4967288"/>
          <p14:tracePt t="26031" x="3700463" y="4967288"/>
          <p14:tracePt t="26039" x="3803650" y="4967288"/>
          <p14:tracePt t="26047" x="3906838" y="4967288"/>
          <p14:tracePt t="26055" x="4019550" y="4967288"/>
          <p14:tracePt t="26063" x="4146550" y="4959350"/>
          <p14:tracePt t="26071" x="4289425" y="4959350"/>
          <p14:tracePt t="26079" x="4425950" y="4959350"/>
          <p14:tracePt t="26087" x="4560888" y="4959350"/>
          <p14:tracePt t="26095" x="4679950" y="4959350"/>
          <p14:tracePt t="26103" x="4792663" y="4959350"/>
          <p14:tracePt t="26111" x="4927600" y="4959350"/>
          <p14:tracePt t="26119" x="5103813" y="4967288"/>
          <p14:tracePt t="26127" x="5270500" y="4984750"/>
          <p14:tracePt t="26135" x="5446713" y="5000625"/>
          <p14:tracePt t="26143" x="5637213" y="5024438"/>
          <p14:tracePt t="26151" x="5829300" y="5040313"/>
          <p14:tracePt t="26159" x="6035675" y="5064125"/>
          <p14:tracePt t="26167" x="6219825" y="5080000"/>
          <p14:tracePt t="26175" x="6442075" y="5103813"/>
          <p14:tracePt t="26183" x="6634163" y="5111750"/>
          <p14:tracePt t="26192" x="6784975" y="5111750"/>
          <p14:tracePt t="26199" x="6897688" y="5111750"/>
          <p14:tracePt t="26207" x="7000875" y="5111750"/>
          <p14:tracePt t="26215" x="7080250" y="5111750"/>
          <p14:tracePt t="26223" x="7153275" y="5111750"/>
          <p14:tracePt t="26231" x="7208838" y="5111750"/>
          <p14:tracePt t="26239" x="7264400" y="5111750"/>
          <p14:tracePt t="26247" x="7304088" y="5111750"/>
          <p14:tracePt t="26255" x="7335838" y="5111750"/>
          <p14:tracePt t="26263" x="7359650" y="5111750"/>
          <p14:tracePt t="26271" x="7375525" y="5111750"/>
          <p14:tracePt t="26279" x="7383463" y="5111750"/>
          <p14:tracePt t="26287" x="7391400" y="5111750"/>
          <p14:tracePt t="26295" x="7399338" y="5111750"/>
          <p14:tracePt t="26391" x="7399338" y="5103813"/>
          <p14:tracePt t="26407" x="7383463" y="5103813"/>
          <p14:tracePt t="26415" x="7335838" y="5095875"/>
          <p14:tracePt t="26423" x="7264400" y="5095875"/>
          <p14:tracePt t="26431" x="7177088" y="5087938"/>
          <p14:tracePt t="26439" x="7056438" y="5080000"/>
          <p14:tracePt t="26447" x="6889750" y="5072063"/>
          <p14:tracePt t="26455" x="6721475" y="5056188"/>
          <p14:tracePt t="26463" x="6499225" y="5056188"/>
          <p14:tracePt t="26471" x="6315075" y="5048250"/>
          <p14:tracePt t="26479" x="6116638" y="5048250"/>
          <p14:tracePt t="26487" x="5916613" y="5040313"/>
          <p14:tracePt t="26495" x="5708650" y="5032375"/>
          <p14:tracePt t="26503" x="5510213" y="5032375"/>
          <p14:tracePt t="26511" x="5310188" y="5016500"/>
          <p14:tracePt t="26519" x="5072063" y="5008563"/>
          <p14:tracePt t="26527" x="4887913" y="5000625"/>
          <p14:tracePt t="26535" x="4729163" y="4992688"/>
          <p14:tracePt t="26543" x="4608513" y="4984750"/>
          <p14:tracePt t="26551" x="4529138" y="4976813"/>
          <p14:tracePt t="26559" x="4465638" y="4967288"/>
          <p14:tracePt t="26567" x="4410075" y="4959350"/>
          <p14:tracePt t="26575" x="4370388" y="4951413"/>
          <p14:tracePt t="26583" x="4344988" y="4951413"/>
          <p14:tracePt t="26591" x="4329113" y="4943475"/>
          <p14:tracePt t="26599" x="4321175" y="4943475"/>
          <p14:tracePt t="26783" x="4321175" y="4935538"/>
          <p14:tracePt t="26799" x="4313238" y="4935538"/>
          <p14:tracePt t="26807" x="4313238" y="4927600"/>
          <p14:tracePt t="26871" x="4305300" y="4927600"/>
          <p14:tracePt t="26895" x="4297363" y="4927600"/>
          <p14:tracePt t="26927" x="4289425" y="4927600"/>
          <p14:tracePt t="27079" x="4281488" y="4927600"/>
          <p14:tracePt t="27119" x="4273550" y="4927600"/>
          <p14:tracePt t="27135" x="4265613" y="4927600"/>
          <p14:tracePt t="27143" x="4249738" y="4919663"/>
          <p14:tracePt t="27151" x="4241800" y="4919663"/>
          <p14:tracePt t="27159" x="4233863" y="4919663"/>
          <p14:tracePt t="27247" x="4225925" y="4919663"/>
          <p14:tracePt t="30487" x="4217988" y="4919663"/>
          <p14:tracePt t="30503" x="4233863" y="4967288"/>
          <p14:tracePt t="30511" x="4265613" y="5064125"/>
          <p14:tracePt t="30519" x="4378325" y="5278438"/>
          <p14:tracePt t="30527" x="4545013" y="5526088"/>
          <p14:tracePt t="30535" x="4745038" y="5805488"/>
          <p14:tracePt t="30543" x="4967288" y="6092825"/>
          <p14:tracePt t="30551" x="5207000" y="6396038"/>
          <p14:tracePt t="30559" x="5430838" y="6715125"/>
          <p14:tracePt t="3195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394941-2E19-4C21-9834-141AD7E05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5BF345-71C6-4FB9-80FA-576E9ECD4B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88200" y="5470560"/>
              <a:ext cx="311400" cy="57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5BF345-71C6-4FB9-80FA-576E9ECD4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8840" y="5461200"/>
                <a:ext cx="330120" cy="593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91C7AB-C3F4-4C55-98C0-B9DA5ECBF4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3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1"/>
    </mc:Choice>
    <mc:Fallback xmlns="">
      <p:transition spd="slow" advTm="10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C7DDEE-3751-44FE-9D13-D63BF5A24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A3D9F5-E48B-43DF-B643-B64D6A125C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53560" y="877320"/>
              <a:ext cx="4011480" cy="5717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A3D9F5-E48B-43DF-B643-B64D6A125C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200" y="867960"/>
                <a:ext cx="4030200" cy="5736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CEE065-D694-4671-8337-93C5C87503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7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52"/>
    </mc:Choice>
    <mc:Fallback xmlns="">
      <p:transition spd="slow" advTm="6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90614CB-4140-4BBE-8054-BC3F716E4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87577C-5DC0-469F-AD6C-D101D6C0EC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43560" y="534240"/>
              <a:ext cx="359280" cy="207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87577C-5DC0-469F-AD6C-D101D6C0EC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4200" y="524880"/>
                <a:ext cx="378000" cy="226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8ACFB4-CA83-44D6-A4F9-1AFBD1494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49"/>
    </mc:Choice>
    <mc:Fallback xmlns="">
      <p:transition spd="slow" advTm="38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867" x="4178300" y="6457950"/>
          <p14:tracePt t="20178" x="1985963" y="6681788"/>
          <p14:tracePt t="20186" x="2025650" y="6546850"/>
          <p14:tracePt t="20194" x="2081213" y="6411913"/>
          <p14:tracePt t="20202" x="2136775" y="6267450"/>
          <p14:tracePt t="20210" x="2184400" y="6132513"/>
          <p14:tracePt t="20218" x="2208213" y="6037263"/>
          <p14:tracePt t="20226" x="2224088" y="5964238"/>
          <p14:tracePt t="20234" x="2239963" y="5908675"/>
          <p14:tracePt t="20242" x="2255838" y="5868988"/>
          <p14:tracePt t="20250" x="2255838" y="5829300"/>
          <p14:tracePt t="20258" x="2265363" y="5805488"/>
          <p14:tracePt t="20266" x="2273300" y="5789613"/>
          <p14:tracePt t="20274" x="2273300" y="5765800"/>
          <p14:tracePt t="20282" x="2273300" y="5749925"/>
          <p14:tracePt t="20290" x="2281238" y="5734050"/>
          <p14:tracePt t="20298" x="2281238" y="5726113"/>
          <p14:tracePt t="20306" x="2289175" y="5710238"/>
          <p14:tracePt t="20314" x="2289175" y="5694363"/>
          <p14:tracePt t="20322" x="2297113" y="5686425"/>
          <p14:tracePt t="20330" x="2305050" y="5678488"/>
          <p14:tracePt t="20338" x="2312988" y="5670550"/>
          <p14:tracePt t="20346" x="2320925" y="5662613"/>
          <p14:tracePt t="20354" x="2344738" y="5653088"/>
          <p14:tracePt t="20362" x="2368550" y="5629275"/>
          <p14:tracePt t="20370" x="2416175" y="5605463"/>
          <p14:tracePt t="20378" x="2471738" y="5581650"/>
          <p14:tracePt t="20386" x="2543175" y="5549900"/>
          <p14:tracePt t="20394" x="2616200" y="5510213"/>
          <p14:tracePt t="20402" x="2703513" y="5478463"/>
          <p14:tracePt t="20410" x="2798763" y="5430838"/>
          <p14:tracePt t="20418" x="2886075" y="5391150"/>
          <p14:tracePt t="20426" x="2974975" y="5367338"/>
          <p14:tracePt t="20434" x="3046413" y="5335588"/>
          <p14:tracePt t="20442" x="3094038" y="5310188"/>
          <p14:tracePt t="20450" x="3133725" y="5294313"/>
          <p14:tracePt t="20458" x="3157538" y="5278438"/>
          <p14:tracePt t="20466" x="3181350" y="5262563"/>
          <p14:tracePt t="20474" x="3197225" y="5246688"/>
          <p14:tracePt t="20482" x="3205163" y="5238750"/>
          <p14:tracePt t="20490" x="3213100" y="5230813"/>
          <p14:tracePt t="20498" x="3221038" y="5214938"/>
          <p14:tracePt t="20506" x="3228975" y="5207000"/>
          <p14:tracePt t="20514" x="3236913" y="5199063"/>
          <p14:tracePt t="20522" x="3236913" y="5183188"/>
          <p14:tracePt t="20530" x="3244850" y="5175250"/>
          <p14:tracePt t="20538" x="3244850" y="5167313"/>
          <p14:tracePt t="20546" x="3244850" y="5159375"/>
          <p14:tracePt t="20554" x="3244850" y="5151438"/>
          <p14:tracePt t="20562" x="3244850" y="5143500"/>
          <p14:tracePt t="20706" x="3244850" y="5135563"/>
          <p14:tracePt t="20722" x="3244850" y="5127625"/>
          <p14:tracePt t="20730" x="3244850" y="5119688"/>
          <p14:tracePt t="20738" x="3236913" y="5111750"/>
          <p14:tracePt t="20746" x="3228975" y="5087938"/>
          <p14:tracePt t="20754" x="3221038" y="5064125"/>
          <p14:tracePt t="20762" x="3213100" y="5040313"/>
          <p14:tracePt t="20771" x="3213100" y="5008563"/>
          <p14:tracePt t="20778" x="3205163" y="4976813"/>
          <p14:tracePt t="20786" x="3197225" y="4951413"/>
          <p14:tracePt t="20794" x="3197225" y="4911725"/>
          <p14:tracePt t="20802" x="3197225" y="4887913"/>
          <p14:tracePt t="20810" x="3197225" y="4864100"/>
          <p14:tracePt t="20818" x="3197225" y="4832350"/>
          <p14:tracePt t="20826" x="3197225" y="4808538"/>
          <p14:tracePt t="20834" x="3197225" y="4776788"/>
          <p14:tracePt t="20842" x="3197225" y="4752975"/>
          <p14:tracePt t="20850" x="3197225" y="4737100"/>
          <p14:tracePt t="20858" x="3205163" y="4705350"/>
          <p14:tracePt t="20866" x="3205163" y="4681538"/>
          <p14:tracePt t="20874" x="3213100" y="4657725"/>
          <p14:tracePt t="20882" x="3213100" y="4633913"/>
          <p14:tracePt t="20890" x="3221038" y="4616450"/>
          <p14:tracePt t="20898" x="3221038" y="4600575"/>
          <p14:tracePt t="20906" x="3221038" y="4592638"/>
          <p14:tracePt t="20914" x="3221038" y="4584700"/>
          <p14:tracePt t="20922" x="3221038" y="4576763"/>
          <p14:tracePt t="21106" x="3221038" y="4584700"/>
          <p14:tracePt t="21114" x="3221038" y="4600575"/>
          <p14:tracePt t="21122" x="3221038" y="4616450"/>
          <p14:tracePt t="21130" x="3221038" y="4649788"/>
          <p14:tracePt t="21138" x="3221038" y="4681538"/>
          <p14:tracePt t="21146" x="3213100" y="4721225"/>
          <p14:tracePt t="21154" x="3205163" y="4768850"/>
          <p14:tracePt t="21162" x="3205163" y="4816475"/>
          <p14:tracePt t="21170" x="3197225" y="4864100"/>
          <p14:tracePt t="21178" x="3189288" y="4911725"/>
          <p14:tracePt t="21186" x="3181350" y="4976813"/>
          <p14:tracePt t="21194" x="3173413" y="5024438"/>
          <p14:tracePt t="21202" x="3173413" y="5072063"/>
          <p14:tracePt t="21210" x="3165475" y="5111750"/>
          <p14:tracePt t="21218" x="3165475" y="5151438"/>
          <p14:tracePt t="21226" x="3165475" y="5175250"/>
          <p14:tracePt t="21234" x="3165475" y="5199063"/>
          <p14:tracePt t="21242" x="3165475" y="5222875"/>
          <p14:tracePt t="21250" x="3165475" y="5246688"/>
          <p14:tracePt t="21258" x="3165475" y="5270500"/>
          <p14:tracePt t="21266" x="3165475" y="5310188"/>
          <p14:tracePt t="21274" x="3165475" y="5343525"/>
          <p14:tracePt t="21282" x="3165475" y="5367338"/>
          <p14:tracePt t="21290" x="3165475" y="5407025"/>
          <p14:tracePt t="21298" x="3165475" y="5446713"/>
          <p14:tracePt t="21306" x="3165475" y="5470525"/>
          <p14:tracePt t="21314" x="3165475" y="5494338"/>
          <p14:tracePt t="21322" x="3173413" y="5518150"/>
          <p14:tracePt t="21330" x="3173413" y="5549900"/>
          <p14:tracePt t="21338" x="3173413" y="5589588"/>
          <p14:tracePt t="21346" x="3173413" y="5629275"/>
          <p14:tracePt t="21354" x="3173413" y="5670550"/>
          <p14:tracePt t="21362" x="3173413" y="5710238"/>
          <p14:tracePt t="21370" x="3173413" y="5749925"/>
          <p14:tracePt t="21378" x="3173413" y="5781675"/>
          <p14:tracePt t="21386" x="3173413" y="5813425"/>
          <p14:tracePt t="21394" x="3173413" y="5829300"/>
          <p14:tracePt t="21402" x="3173413" y="5845175"/>
          <p14:tracePt t="21410" x="3173413" y="5853113"/>
          <p14:tracePt t="21418" x="3173413" y="5868988"/>
          <p14:tracePt t="21426" x="3173413" y="5884863"/>
          <p14:tracePt t="21434" x="3173413" y="5892800"/>
          <p14:tracePt t="21442" x="3173413" y="5916613"/>
          <p14:tracePt t="21451" x="3165475" y="5932488"/>
          <p14:tracePt t="21458" x="3165475" y="5948363"/>
          <p14:tracePt t="21466" x="3165475" y="5972175"/>
          <p14:tracePt t="21474" x="3157538" y="5980113"/>
          <p14:tracePt t="21482" x="3157538" y="5995988"/>
          <p14:tracePt t="21490" x="3157538" y="6005513"/>
          <p14:tracePt t="21498" x="3157538" y="6013450"/>
          <p14:tracePt t="21586" x="3157538" y="6021388"/>
          <p14:tracePt t="21602" x="3173413" y="6021388"/>
          <p14:tracePt t="21610" x="3197225" y="6021388"/>
          <p14:tracePt t="21618" x="3260725" y="6013450"/>
          <p14:tracePt t="21626" x="3333750" y="6013450"/>
          <p14:tracePt t="21634" x="3405188" y="6013450"/>
          <p14:tracePt t="21642" x="3484563" y="6013450"/>
          <p14:tracePt t="21650" x="3563938" y="6029325"/>
          <p14:tracePt t="21658" x="3635375" y="6037263"/>
          <p14:tracePt t="21666" x="3700463" y="6053138"/>
          <p14:tracePt t="21674" x="3771900" y="6061075"/>
          <p14:tracePt t="21682" x="3851275" y="6069013"/>
          <p14:tracePt t="21690" x="3914775" y="6076950"/>
          <p14:tracePt t="21698" x="3978275" y="6076950"/>
          <p14:tracePt t="21706" x="4043363" y="6076950"/>
          <p14:tracePt t="21714" x="4106863" y="6076950"/>
          <p14:tracePt t="21722" x="4178300" y="6076950"/>
          <p14:tracePt t="21730" x="4233863" y="6076950"/>
          <p14:tracePt t="21738" x="4273550" y="6076950"/>
          <p14:tracePt t="21746" x="4313238" y="6076950"/>
          <p14:tracePt t="21754" x="4344988" y="6076950"/>
          <p14:tracePt t="21762" x="4378325" y="6076950"/>
          <p14:tracePt t="21770" x="4402138" y="6069013"/>
          <p14:tracePt t="21778" x="4433888" y="6069013"/>
          <p14:tracePt t="21786" x="4465638" y="6061075"/>
          <p14:tracePt t="21794" x="4489450" y="6053138"/>
          <p14:tracePt t="21802" x="4513263" y="6053138"/>
          <p14:tracePt t="21810" x="4537075" y="6045200"/>
          <p14:tracePt t="21818" x="4545013" y="6045200"/>
          <p14:tracePt t="21826" x="4560888" y="6037263"/>
          <p14:tracePt t="21834" x="4568825" y="6037263"/>
          <p14:tracePt t="22018" x="4576763" y="6037263"/>
          <p14:tracePt t="22034" x="4584700" y="6037263"/>
          <p14:tracePt t="22042" x="4592638" y="6037263"/>
          <p14:tracePt t="22050" x="4600575" y="6037263"/>
          <p14:tracePt t="22058" x="4608513" y="6037263"/>
          <p14:tracePt t="22066" x="4624388" y="6037263"/>
          <p14:tracePt t="22074" x="4632325" y="6037263"/>
          <p14:tracePt t="22082" x="4648200" y="6037263"/>
          <p14:tracePt t="22090" x="4664075" y="6037263"/>
          <p14:tracePt t="22098" x="4679950" y="6037263"/>
          <p14:tracePt t="22106" x="4695825" y="6037263"/>
          <p14:tracePt t="22114" x="4705350" y="6037263"/>
          <p14:tracePt t="22122" x="4721225" y="6037263"/>
          <p14:tracePt t="22130" x="4737100" y="6037263"/>
          <p14:tracePt t="22138" x="4745038" y="6037263"/>
          <p14:tracePt t="22146" x="4752975" y="6037263"/>
          <p14:tracePt t="22154" x="4760913" y="6037263"/>
          <p14:tracePt t="22162" x="4768850" y="6037263"/>
          <p14:tracePt t="22170" x="4776788" y="6037263"/>
          <p14:tracePt t="22506" x="4784725" y="6037263"/>
          <p14:tracePt t="22554" x="4784725" y="6029325"/>
          <p14:tracePt t="22562" x="4784725" y="6021388"/>
          <p14:tracePt t="22570" x="4776788" y="6005513"/>
          <p14:tracePt t="22578" x="4768850" y="5980113"/>
          <p14:tracePt t="22586" x="4768850" y="5956300"/>
          <p14:tracePt t="22594" x="4760913" y="5932488"/>
          <p14:tracePt t="22602" x="4752975" y="5892800"/>
          <p14:tracePt t="22610" x="4737100" y="5853113"/>
          <p14:tracePt t="22618" x="4721225" y="5813425"/>
          <p14:tracePt t="22626" x="4713288" y="5749925"/>
          <p14:tracePt t="22634" x="4705350" y="5694363"/>
          <p14:tracePt t="22642" x="4687888" y="5645150"/>
          <p14:tracePt t="22650" x="4687888" y="5581650"/>
          <p14:tracePt t="22658" x="4679950" y="5526088"/>
          <p14:tracePt t="22666" x="4672013" y="5478463"/>
          <p14:tracePt t="22674" x="4664075" y="5422900"/>
          <p14:tracePt t="22682" x="4664075" y="5367338"/>
          <p14:tracePt t="22690" x="4664075" y="5319713"/>
          <p14:tracePt t="22698" x="4664075" y="5270500"/>
          <p14:tracePt t="22706" x="4664075" y="5222875"/>
          <p14:tracePt t="22714" x="4664075" y="5183188"/>
          <p14:tracePt t="22722" x="4664075" y="5135563"/>
          <p14:tracePt t="22730" x="4664075" y="5087938"/>
          <p14:tracePt t="22738" x="4656138" y="5048250"/>
          <p14:tracePt t="22746" x="4656138" y="5016500"/>
          <p14:tracePt t="22754" x="4648200" y="4984750"/>
          <p14:tracePt t="22762" x="4648200" y="4943475"/>
          <p14:tracePt t="22770" x="4648200" y="4911725"/>
          <p14:tracePt t="22778" x="4648200" y="4879975"/>
          <p14:tracePt t="22786" x="4648200" y="4848225"/>
          <p14:tracePt t="22794" x="4648200" y="4816475"/>
          <p14:tracePt t="22802" x="4648200" y="4792663"/>
          <p14:tracePt t="22810" x="4648200" y="4760913"/>
          <p14:tracePt t="22818" x="4648200" y="4745038"/>
          <p14:tracePt t="22826" x="4648200" y="4729163"/>
          <p14:tracePt t="22834" x="4648200" y="4705350"/>
          <p14:tracePt t="22842" x="4648200" y="4681538"/>
          <p14:tracePt t="22850" x="4648200" y="4665663"/>
          <p14:tracePt t="22858" x="4656138" y="4649788"/>
          <p14:tracePt t="22866" x="4656138" y="4641850"/>
          <p14:tracePt t="22874" x="4656138" y="4624388"/>
          <p14:tracePt t="22882" x="4656138" y="4608513"/>
          <p14:tracePt t="22890" x="4664075" y="4600575"/>
          <p14:tracePt t="22898" x="4664075" y="4592638"/>
          <p14:tracePt t="22906" x="4664075" y="4584700"/>
          <p14:tracePt t="22914" x="4664075" y="4568825"/>
          <p14:tracePt t="22922" x="4664075" y="4552950"/>
          <p14:tracePt t="22930" x="4672013" y="4545013"/>
          <p14:tracePt t="22938" x="4672013" y="4529138"/>
          <p14:tracePt t="22946" x="4672013" y="4513263"/>
          <p14:tracePt t="22954" x="4672013" y="4505325"/>
          <p14:tracePt t="22962" x="4672013" y="4497388"/>
          <p14:tracePt t="22970" x="4672013" y="4489450"/>
          <p14:tracePt t="22978" x="4672013" y="4481513"/>
          <p14:tracePt t="22986" x="4672013" y="4473575"/>
          <p14:tracePt t="22994" x="4672013" y="4465638"/>
          <p14:tracePt t="23002" x="4672013" y="4457700"/>
          <p14:tracePt t="23090" x="4664075" y="4449763"/>
          <p14:tracePt t="23098" x="4640263" y="4441825"/>
          <p14:tracePt t="23106" x="4608513" y="4441825"/>
          <p14:tracePt t="23114" x="4545013" y="4433888"/>
          <p14:tracePt t="23122" x="4465638" y="4425950"/>
          <p14:tracePt t="23130" x="4378325" y="4418013"/>
          <p14:tracePt t="23138" x="4273550" y="4410075"/>
          <p14:tracePt t="23146" x="4154488" y="4410075"/>
          <p14:tracePt t="23154" x="4059238" y="4410075"/>
          <p14:tracePt t="23162" x="3938588" y="4410075"/>
          <p14:tracePt t="23170" x="3803650" y="4410075"/>
          <p14:tracePt t="23178" x="3716338" y="4410075"/>
          <p14:tracePt t="23186" x="3635375" y="4410075"/>
          <p14:tracePt t="23194" x="3571875" y="4410075"/>
          <p14:tracePt t="23202" x="3524250" y="4410075"/>
          <p14:tracePt t="23210" x="3468688" y="4410075"/>
          <p14:tracePt t="23218" x="3436938" y="4410075"/>
          <p14:tracePt t="23226" x="3413125" y="4410075"/>
          <p14:tracePt t="23234" x="3397250" y="4410075"/>
          <p14:tracePt t="23242" x="3389313" y="4410075"/>
          <p14:tracePt t="23250" x="3381375" y="4410075"/>
          <p14:tracePt t="23258" x="3373438" y="4410075"/>
          <p14:tracePt t="23314" x="3365500" y="4410075"/>
          <p14:tracePt t="23346" x="3357563" y="4410075"/>
          <p14:tracePt t="23362" x="3349625" y="4410075"/>
          <p14:tracePt t="23370" x="3341688" y="4410075"/>
          <p14:tracePt t="23378" x="3333750" y="4410075"/>
          <p14:tracePt t="23386" x="3325813" y="4410075"/>
          <p14:tracePt t="23394" x="3317875" y="4410075"/>
          <p14:tracePt t="23402" x="3308350" y="4410075"/>
          <p14:tracePt t="23410" x="3300413" y="4410075"/>
          <p14:tracePt t="23418" x="3292475" y="4410075"/>
          <p14:tracePt t="23426" x="3284538" y="4410075"/>
          <p14:tracePt t="23434" x="3276600" y="4410075"/>
          <p14:tracePt t="23442" x="3268663" y="4410075"/>
          <p14:tracePt t="23450" x="3260725" y="4410075"/>
          <p14:tracePt t="23458" x="3244850" y="4410075"/>
          <p14:tracePt t="23466" x="3236913" y="4410075"/>
          <p14:tracePt t="23474" x="3221038" y="4410075"/>
          <p14:tracePt t="23482" x="3213100" y="4410075"/>
          <p14:tracePt t="23490" x="3205163" y="4410075"/>
          <p14:tracePt t="23498" x="3197225" y="4410075"/>
          <p14:tracePt t="23506" x="3189288" y="4410075"/>
          <p14:tracePt t="23882" x="3197225" y="4410075"/>
          <p14:tracePt t="25570" x="3197225" y="4418013"/>
          <p14:tracePt t="25586" x="3197225" y="4425950"/>
          <p14:tracePt t="25602" x="3197225" y="44338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F969423C-487A-4F06-9BFE-1B4FC09A9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6EAC58-7384-465D-852A-BCFD8BA8D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44"/>
    </mc:Choice>
    <mc:Fallback xmlns="">
      <p:transition spd="slow" advTm="55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93" x="3181350" y="4402138"/>
          <p14:tracePt t="16401" x="3157538" y="4330700"/>
          <p14:tracePt t="16409" x="3094038" y="4154488"/>
          <p14:tracePt t="16416" x="3014663" y="3906838"/>
          <p14:tracePt t="16425" x="2909888" y="3668713"/>
          <p14:tracePt t="16433" x="2814638" y="3476625"/>
          <p14:tracePt t="16440" x="2751138" y="3349625"/>
          <p14:tracePt t="16449" x="2711450" y="3278188"/>
          <p14:tracePt t="16456" x="2687638" y="3244850"/>
          <p14:tracePt t="16673" x="2687638" y="3228975"/>
          <p14:tracePt t="16689" x="2687638" y="3221038"/>
          <p14:tracePt t="16696" x="2679700" y="3221038"/>
          <p14:tracePt t="16713" x="2679700" y="3252788"/>
          <p14:tracePt t="16720" x="2687638" y="3317875"/>
          <p14:tracePt t="16729" x="2703513" y="3405188"/>
          <p14:tracePt t="16737" x="2719388" y="3532188"/>
          <p14:tracePt t="16745" x="2727325" y="3652838"/>
          <p14:tracePt t="16753" x="2735263" y="3787775"/>
          <p14:tracePt t="16761" x="2735263" y="3906838"/>
          <p14:tracePt t="16769" x="2735263" y="4043363"/>
          <p14:tracePt t="16777" x="2735263" y="4162425"/>
          <p14:tracePt t="16785" x="2719388" y="4273550"/>
          <p14:tracePt t="16793" x="2703513" y="4386263"/>
          <p14:tracePt t="16800" x="2695575" y="4473575"/>
          <p14:tracePt t="16809" x="2695575" y="4545013"/>
          <p14:tracePt t="16817" x="2695575" y="4608513"/>
          <p14:tracePt t="16825" x="2695575" y="4665663"/>
          <p14:tracePt t="16833" x="2703513" y="4705350"/>
          <p14:tracePt t="16840" x="2727325" y="4737100"/>
          <p14:tracePt t="16849" x="2759075" y="4768850"/>
          <p14:tracePt t="16856" x="2782888" y="4792663"/>
          <p14:tracePt t="16865" x="2822575" y="4808538"/>
          <p14:tracePt t="16873" x="2854325" y="4832350"/>
          <p14:tracePt t="16880" x="2901950" y="4840288"/>
          <p14:tracePt t="16889" x="2941638" y="4848225"/>
          <p14:tracePt t="16896" x="2998788" y="4848225"/>
          <p14:tracePt t="16904" x="3038475" y="4848225"/>
          <p14:tracePt t="16912" x="3078163" y="4840288"/>
          <p14:tracePt t="16921" x="3101975" y="4824413"/>
          <p14:tracePt t="16929" x="3117850" y="4800600"/>
          <p14:tracePt t="16937" x="3133725" y="4768850"/>
          <p14:tracePt t="16945" x="3133725" y="4737100"/>
          <p14:tracePt t="16953" x="3125788" y="4689475"/>
          <p14:tracePt t="16961" x="3109913" y="4641850"/>
          <p14:tracePt t="16968" x="3078163" y="4600575"/>
          <p14:tracePt t="16977" x="3038475" y="4560888"/>
          <p14:tracePt t="16985" x="2998788" y="4529138"/>
          <p14:tracePt t="16993" x="2957513" y="4505325"/>
          <p14:tracePt t="17001" x="2917825" y="4489450"/>
          <p14:tracePt t="17008" x="2878138" y="4473575"/>
          <p14:tracePt t="17017" x="2846388" y="4465638"/>
          <p14:tracePt t="17025" x="2806700" y="4473575"/>
          <p14:tracePt t="17033" x="2774950" y="4489450"/>
          <p14:tracePt t="17041" x="2735263" y="4521200"/>
          <p14:tracePt t="17049" x="2687638" y="4568825"/>
          <p14:tracePt t="17056" x="2640013" y="4633913"/>
          <p14:tracePt t="17065" x="2582863" y="4697413"/>
          <p14:tracePt t="17073" x="2543175" y="4776788"/>
          <p14:tracePt t="17081" x="2503488" y="4848225"/>
          <p14:tracePt t="17089" x="2479675" y="4903788"/>
          <p14:tracePt t="17097" x="2463800" y="4967288"/>
          <p14:tracePt t="17105" x="2463800" y="5008563"/>
          <p14:tracePt t="17113" x="2463800" y="5032375"/>
          <p14:tracePt t="17121" x="2463800" y="5040313"/>
          <p14:tracePt t="17129" x="2463800" y="5048250"/>
          <p14:tracePt t="17144" x="2471738" y="5048250"/>
          <p14:tracePt t="17145" x="2495550" y="5048250"/>
          <p14:tracePt t="17153" x="2519363" y="5024438"/>
          <p14:tracePt t="17160" x="2551113" y="4984750"/>
          <p14:tracePt t="17169" x="2590800" y="4927600"/>
          <p14:tracePt t="17177" x="2624138" y="4879975"/>
          <p14:tracePt t="17185" x="2663825" y="4808538"/>
          <p14:tracePt t="17193" x="2679700" y="4760913"/>
          <p14:tracePt t="17201" x="2687638" y="4713288"/>
          <p14:tracePt t="17209" x="2687638" y="4697413"/>
          <p14:tracePt t="17217" x="2687638" y="4689475"/>
          <p14:tracePt t="17240" x="2671763" y="4713288"/>
          <p14:tracePt t="17248" x="2640013" y="4760913"/>
          <p14:tracePt t="17256" x="2606675" y="4832350"/>
          <p14:tracePt t="17264" x="2574925" y="4927600"/>
          <p14:tracePt t="17273" x="2535238" y="5064125"/>
          <p14:tracePt t="17281" x="2519363" y="5167313"/>
          <p14:tracePt t="17288" x="2519363" y="5254625"/>
          <p14:tracePt t="17297" x="2535238" y="5319713"/>
          <p14:tracePt t="17305" x="2566988" y="5367338"/>
          <p14:tracePt t="17313" x="2624138" y="5399088"/>
          <p14:tracePt t="17320" x="2679700" y="5407025"/>
          <p14:tracePt t="17328" x="2759075" y="5407025"/>
          <p14:tracePt t="17337" x="2854325" y="5383213"/>
          <p14:tracePt t="17345" x="2967038" y="5327650"/>
          <p14:tracePt t="17353" x="3086100" y="5246688"/>
          <p14:tracePt t="17361" x="3205163" y="5159375"/>
          <p14:tracePt t="17369" x="3308350" y="5056188"/>
          <p14:tracePt t="17376" x="3405188" y="4951413"/>
          <p14:tracePt t="17385" x="3460750" y="4879975"/>
          <p14:tracePt t="17393" x="3484563" y="4824413"/>
          <p14:tracePt t="17401" x="3492500" y="4808538"/>
          <p14:tracePt t="17409" x="3492500" y="4800600"/>
          <p14:tracePt t="17424" x="3476625" y="4808538"/>
          <p14:tracePt t="17433" x="3444875" y="4856163"/>
          <p14:tracePt t="17441" x="3397250" y="4935538"/>
          <p14:tracePt t="17449" x="3357563" y="5072063"/>
          <p14:tracePt t="17456" x="3341688" y="5175250"/>
          <p14:tracePt t="17465" x="3333750" y="5270500"/>
          <p14:tracePt t="17472" x="3341688" y="5335588"/>
          <p14:tracePt t="17481" x="3365500" y="5383213"/>
          <p14:tracePt t="17489" x="3405188" y="5399088"/>
          <p14:tracePt t="17496" x="3476625" y="5407025"/>
          <p14:tracePt t="17505" x="3556000" y="5399088"/>
          <p14:tracePt t="17512" x="3643313" y="5367338"/>
          <p14:tracePt t="17520" x="3771900" y="5278438"/>
          <p14:tracePt t="17529" x="3938588" y="5175250"/>
          <p14:tracePt t="17537" x="4122738" y="5048250"/>
          <p14:tracePt t="17545" x="4305300" y="4903788"/>
          <p14:tracePt t="17553" x="4513263" y="4729163"/>
          <p14:tracePt t="17561" x="4679950" y="4600575"/>
          <p14:tracePt t="17569" x="4832350" y="4513263"/>
          <p14:tracePt t="17577" x="4919663" y="4481513"/>
          <p14:tracePt t="17585" x="4983163" y="4465638"/>
          <p14:tracePt t="17593" x="5014913" y="4465638"/>
          <p14:tracePt t="17600" x="5030788" y="4513263"/>
          <p14:tracePt t="17609" x="5046663" y="4576763"/>
          <p14:tracePt t="17617" x="5056188" y="4673600"/>
          <p14:tracePt t="17624" x="5064125" y="4792663"/>
          <p14:tracePt t="17633" x="5072063" y="4935538"/>
          <p14:tracePt t="17641" x="5095875" y="5048250"/>
          <p14:tracePt t="17648" x="5127625" y="5119688"/>
          <p14:tracePt t="17656" x="5191125" y="5175250"/>
          <p14:tracePt t="17665" x="5246688" y="5199063"/>
          <p14:tracePt t="17673" x="5318125" y="5207000"/>
          <p14:tracePt t="17681" x="5389563" y="5207000"/>
          <p14:tracePt t="17689" x="5462588" y="5183188"/>
          <p14:tracePt t="17697" x="5557838" y="5135563"/>
          <p14:tracePt t="17704" x="5668963" y="5056188"/>
          <p14:tracePt t="17712" x="5773738" y="4976813"/>
          <p14:tracePt t="17721" x="5845175" y="4927600"/>
          <p14:tracePt t="17728" x="5892800" y="4895850"/>
          <p14:tracePt t="17736" x="5900738" y="4887913"/>
          <p14:tracePt t="17745" x="5908675" y="4879975"/>
          <p14:tracePt t="17760" x="5884863" y="4911725"/>
          <p14:tracePt t="17769" x="5845175" y="4959350"/>
          <p14:tracePt t="17777" x="5797550" y="5032375"/>
          <p14:tracePt t="17784" x="5757863" y="5111750"/>
          <p14:tracePt t="17793" x="5732463" y="5167313"/>
          <p14:tracePt t="17801" x="5732463" y="5207000"/>
          <p14:tracePt t="17809" x="5740400" y="5230813"/>
          <p14:tracePt t="17817" x="5773738" y="5246688"/>
          <p14:tracePt t="17824" x="5837238" y="5254625"/>
          <p14:tracePt t="17832" x="5964238" y="5254625"/>
          <p14:tracePt t="17841" x="6124575" y="5230813"/>
          <p14:tracePt t="17848" x="6299200" y="5199063"/>
          <p14:tracePt t="17856" x="6499225" y="5167313"/>
          <p14:tracePt t="17865" x="6634163" y="5151438"/>
          <p14:tracePt t="17872" x="6729413" y="5143500"/>
          <p14:tracePt t="17880" x="6794500" y="5143500"/>
          <p14:tracePt t="17893" x="6818313" y="5167313"/>
          <p14:tracePt t="17897" x="6826250" y="5191125"/>
          <p14:tracePt t="17905" x="6818313" y="5238750"/>
          <p14:tracePt t="17913" x="6777038" y="5302250"/>
          <p14:tracePt t="17920" x="6729413" y="5375275"/>
          <p14:tracePt t="17929" x="6681788" y="5430838"/>
          <p14:tracePt t="17936" x="6650038" y="5478463"/>
          <p14:tracePt t="17945" x="6634163" y="5502275"/>
          <p14:tracePt t="17952" x="6626225" y="5510213"/>
          <p14:tracePt t="17969" x="6626225" y="5518150"/>
          <p14:tracePt t="17985" x="6634163" y="5518150"/>
          <p14:tracePt t="17993" x="6642100" y="5518150"/>
          <p14:tracePt t="18017" x="6634163" y="5518150"/>
          <p14:tracePt t="18024" x="6594475" y="5541963"/>
          <p14:tracePt t="18033" x="6515100" y="5581650"/>
          <p14:tracePt t="18041" x="6394450" y="5637213"/>
          <p14:tracePt t="18049" x="6164263" y="5718175"/>
          <p14:tracePt t="18057" x="5932488" y="5773738"/>
          <p14:tracePt t="18065" x="5716588" y="5813425"/>
          <p14:tracePt t="18073" x="5526088" y="5837238"/>
          <p14:tracePt t="18081" x="5389563" y="5845175"/>
          <p14:tracePt t="18088" x="5238750" y="5845175"/>
          <p14:tracePt t="18097" x="5135563" y="5821363"/>
          <p14:tracePt t="18105" x="5080000" y="5789613"/>
          <p14:tracePt t="18113" x="5038725" y="5757863"/>
          <p14:tracePt t="18121" x="4999038" y="5718175"/>
          <p14:tracePt t="18129" x="4967288" y="5678488"/>
          <p14:tracePt t="18137" x="4943475" y="5645150"/>
          <p14:tracePt t="18145" x="4935538" y="5637213"/>
          <p14:tracePt t="18153" x="4919663" y="5629275"/>
          <p14:tracePt t="18161" x="4903788" y="5637213"/>
          <p14:tracePt t="18169" x="4872038" y="5670550"/>
          <p14:tracePt t="18176" x="4832350" y="5726113"/>
          <p14:tracePt t="18185" x="4760913" y="5829300"/>
          <p14:tracePt t="18193" x="4687888" y="5948363"/>
          <p14:tracePt t="18201" x="4624388" y="6076950"/>
          <p14:tracePt t="18208" x="4560888" y="6203950"/>
          <p14:tracePt t="18216" x="4489450" y="6348413"/>
          <p14:tracePt t="18224" x="4418013" y="6491288"/>
          <p14:tracePt t="18233" x="4329113" y="6634163"/>
          <p14:tracePt t="18240" x="4217988" y="6818313"/>
          <p14:tracePt t="34504" x="1970088" y="6499225"/>
          <p14:tracePt t="34513" x="2001838" y="6259513"/>
          <p14:tracePt t="34521" x="2041525" y="6045200"/>
          <p14:tracePt t="34528" x="2097088" y="5829300"/>
          <p14:tracePt t="34537" x="2152650" y="5645150"/>
          <p14:tracePt t="34545" x="2192338" y="5494338"/>
          <p14:tracePt t="34552" x="2239963" y="5375275"/>
          <p14:tracePt t="34561" x="2281238" y="5270500"/>
          <p14:tracePt t="34569" x="2312988" y="5207000"/>
          <p14:tracePt t="34577" x="2344738" y="5143500"/>
          <p14:tracePt t="34584" x="2368550" y="5095875"/>
          <p14:tracePt t="34592" x="2384425" y="5072063"/>
          <p14:tracePt t="34601" x="2392363" y="5056188"/>
          <p14:tracePt t="34608" x="2400300" y="5048250"/>
          <p14:tracePt t="34641" x="2408238" y="5048250"/>
          <p14:tracePt t="34664" x="2416175" y="5056188"/>
          <p14:tracePt t="34672" x="2416175" y="5087938"/>
          <p14:tracePt t="34680" x="2424113" y="5135563"/>
          <p14:tracePt t="34689" x="2432050" y="5183188"/>
          <p14:tracePt t="34696" x="2439988" y="5238750"/>
          <p14:tracePt t="34705" x="2455863" y="5294313"/>
          <p14:tracePt t="34713" x="2463800" y="5327650"/>
          <p14:tracePt t="34721" x="2479675" y="5351463"/>
          <p14:tracePt t="34729" x="2479675" y="5359400"/>
          <p14:tracePt t="34736" x="2487613" y="5367338"/>
          <p14:tracePt t="34753" x="2495550" y="5351463"/>
          <p14:tracePt t="34761" x="2503488" y="5278438"/>
          <p14:tracePt t="34769" x="2503488" y="5199063"/>
          <p14:tracePt t="34777" x="2503488" y="5103813"/>
          <p14:tracePt t="34784" x="2487613" y="4992688"/>
          <p14:tracePt t="34793" x="2463800" y="4879975"/>
          <p14:tracePt t="34801" x="2439988" y="4776788"/>
          <p14:tracePt t="34808" x="2416175" y="4697413"/>
          <p14:tracePt t="34817" x="2408238" y="4633913"/>
          <p14:tracePt t="34825" x="2408238" y="4584700"/>
          <p14:tracePt t="34841" x="2408238" y="4576763"/>
          <p14:tracePt t="34849" x="2408238" y="4568825"/>
          <p14:tracePt t="34865" x="2408238" y="4608513"/>
          <p14:tracePt t="34873" x="2408238" y="4689475"/>
          <p14:tracePt t="34880" x="2408238" y="4792663"/>
          <p14:tracePt t="34888" x="2416175" y="4927600"/>
          <p14:tracePt t="34897" x="2432050" y="5103813"/>
          <p14:tracePt t="34905" x="2447925" y="5270500"/>
          <p14:tracePt t="34912" x="2471738" y="5422900"/>
          <p14:tracePt t="34920" x="2503488" y="5581650"/>
          <p14:tracePt t="34929" x="2527300" y="5694363"/>
          <p14:tracePt t="34936" x="2551113" y="5773738"/>
          <p14:tracePt t="34945" x="2559050" y="5853113"/>
          <p14:tracePt t="34953" x="2574925" y="5916613"/>
          <p14:tracePt t="34961" x="2590800" y="5980113"/>
          <p14:tracePt t="34969" x="2598738" y="6045200"/>
          <p14:tracePt t="34977" x="2624138" y="6100763"/>
          <p14:tracePt t="34985" x="2632075" y="6148388"/>
          <p14:tracePt t="34992" x="2655888" y="6188075"/>
          <p14:tracePt t="35001" x="2663825" y="6203950"/>
          <p14:tracePt t="35008" x="2671763" y="6219825"/>
          <p14:tracePt t="35016" x="2679700" y="6235700"/>
          <p14:tracePt t="35025" x="2695575" y="6243638"/>
          <p14:tracePt t="35033" x="2711450" y="6251575"/>
          <p14:tracePt t="35040" x="2719388" y="6259513"/>
          <p14:tracePt t="35049" x="2743200" y="6275388"/>
          <p14:tracePt t="35056" x="2767013" y="6275388"/>
          <p14:tracePt t="35065" x="2806700" y="6291263"/>
          <p14:tracePt t="35073" x="2846388" y="6299200"/>
          <p14:tracePt t="35081" x="2894013" y="6315075"/>
          <p14:tracePt t="35088" x="2967038" y="6330950"/>
          <p14:tracePt t="35097" x="3038475" y="6330950"/>
          <p14:tracePt t="35105" x="3109913" y="6338888"/>
          <p14:tracePt t="35113" x="3189288" y="6338888"/>
          <p14:tracePt t="35120" x="3276600" y="6338888"/>
          <p14:tracePt t="35129" x="3381375" y="6338888"/>
          <p14:tracePt t="35136" x="3468688" y="6338888"/>
          <p14:tracePt t="35144" x="3579813" y="6338888"/>
          <p14:tracePt t="35153" x="3684588" y="6338888"/>
          <p14:tracePt t="35161" x="3779838" y="6338888"/>
          <p14:tracePt t="35169" x="3898900" y="6338888"/>
          <p14:tracePt t="35177" x="4019550" y="6338888"/>
          <p14:tracePt t="35185" x="4114800" y="6338888"/>
          <p14:tracePt t="35192" x="4249738" y="6338888"/>
          <p14:tracePt t="35201" x="4378325" y="6338888"/>
          <p14:tracePt t="35208" x="4473575" y="6338888"/>
          <p14:tracePt t="35217" x="4560888" y="6330950"/>
          <p14:tracePt t="35225" x="4648200" y="6330950"/>
          <p14:tracePt t="35233" x="4729163" y="6323013"/>
          <p14:tracePt t="35241" x="4816475" y="6323013"/>
          <p14:tracePt t="35248" x="4887913" y="6315075"/>
          <p14:tracePt t="35256" x="4959350" y="6307138"/>
          <p14:tracePt t="35265" x="5014913" y="6299200"/>
          <p14:tracePt t="35272" x="5072063" y="6291263"/>
          <p14:tracePt t="35281" x="5119688" y="6291263"/>
          <p14:tracePt t="35289" x="5167313" y="6283325"/>
          <p14:tracePt t="35297" x="5214938" y="6275388"/>
          <p14:tracePt t="35305" x="5254625" y="6267450"/>
          <p14:tracePt t="35313" x="5286375" y="6267450"/>
          <p14:tracePt t="35321" x="5326063" y="6259513"/>
          <p14:tracePt t="35329" x="5357813" y="6251575"/>
          <p14:tracePt t="35337" x="5389563" y="6243638"/>
          <p14:tracePt t="35344" x="5430838" y="6235700"/>
          <p14:tracePt t="35352" x="5462588" y="6219825"/>
          <p14:tracePt t="35360" x="5518150" y="6211888"/>
          <p14:tracePt t="35368" x="5565775" y="6196013"/>
          <p14:tracePt t="35377" x="5629275" y="6180138"/>
          <p14:tracePt t="35385" x="5700713" y="6156325"/>
          <p14:tracePt t="35393" x="5773738" y="6132513"/>
          <p14:tracePt t="35400" x="5861050" y="6084888"/>
          <p14:tracePt t="35408" x="5964238" y="6029325"/>
          <p14:tracePt t="35417" x="6043613" y="5964238"/>
          <p14:tracePt t="35424" x="6116638" y="5908675"/>
          <p14:tracePt t="35433" x="6196013" y="5829300"/>
          <p14:tracePt t="35441" x="6275388" y="5749925"/>
          <p14:tracePt t="35448" x="6362700" y="5645150"/>
          <p14:tracePt t="35456" x="6434138" y="5557838"/>
          <p14:tracePt t="35464" x="6507163" y="5454650"/>
          <p14:tracePt t="35472" x="6546850" y="5375275"/>
          <p14:tracePt t="35480" x="6578600" y="5310188"/>
          <p14:tracePt t="35489" x="6610350" y="5238750"/>
          <p14:tracePt t="35497" x="6626225" y="5191125"/>
          <p14:tracePt t="35505" x="6642100" y="5127625"/>
          <p14:tracePt t="35513" x="6650038" y="5072063"/>
          <p14:tracePt t="35521" x="6650038" y="5016500"/>
          <p14:tracePt t="35529" x="6642100" y="4951413"/>
          <p14:tracePt t="35537" x="6626225" y="4879975"/>
          <p14:tracePt t="35545" x="6602413" y="4816475"/>
          <p14:tracePt t="35552" x="6562725" y="4745038"/>
          <p14:tracePt t="35561" x="6523038" y="4689475"/>
          <p14:tracePt t="35569" x="6483350" y="4633913"/>
          <p14:tracePt t="35577" x="6451600" y="4584700"/>
          <p14:tracePt t="35584" x="6426200" y="4552950"/>
          <p14:tracePt t="35593" x="6410325" y="4521200"/>
          <p14:tracePt t="35601" x="6402388" y="4513263"/>
          <p14:tracePt t="35608" x="6402388" y="4505325"/>
          <p14:tracePt t="35697" x="6394450" y="4497388"/>
          <p14:tracePt t="35833" x="6386513" y="4497388"/>
          <p14:tracePt t="35840" x="6378575" y="4489450"/>
          <p14:tracePt t="35849" x="6362700" y="4489450"/>
          <p14:tracePt t="35856" x="6323013" y="4481513"/>
          <p14:tracePt t="35865" x="6267450" y="4481513"/>
          <p14:tracePt t="35873" x="6188075" y="4481513"/>
          <p14:tracePt t="35881" x="6116638" y="4481513"/>
          <p14:tracePt t="35888" x="6027738" y="4481513"/>
          <p14:tracePt t="35897" x="5948363" y="4481513"/>
          <p14:tracePt t="35904" x="5861050" y="4489450"/>
          <p14:tracePt t="35913" x="5765800" y="4497388"/>
          <p14:tracePt t="35921" x="5637213" y="4529138"/>
          <p14:tracePt t="35929" x="5510213" y="4552950"/>
          <p14:tracePt t="35937" x="5349875" y="4576763"/>
          <p14:tracePt t="35944" x="5119688" y="4633913"/>
          <p14:tracePt t="35953" x="4903788" y="4681538"/>
          <p14:tracePt t="35960" x="4695825" y="4721225"/>
          <p14:tracePt t="35968" x="4481513" y="4760913"/>
          <p14:tracePt t="35977" x="4273550" y="4792663"/>
          <p14:tracePt t="35985" x="4098925" y="4824413"/>
          <p14:tracePt t="35992" x="3954463" y="4848225"/>
          <p14:tracePt t="36001" x="3795713" y="4872038"/>
          <p14:tracePt t="36009" x="3692525" y="4872038"/>
          <p14:tracePt t="36016" x="3611563" y="4879975"/>
          <p14:tracePt t="36024" x="3548063" y="4879975"/>
          <p14:tracePt t="36032" x="3492500" y="4879975"/>
          <p14:tracePt t="36041" x="3444875" y="4879975"/>
          <p14:tracePt t="36048" x="3389313" y="4879975"/>
          <p14:tracePt t="36056" x="3333750" y="4879975"/>
          <p14:tracePt t="36065" x="3284538" y="4872038"/>
          <p14:tracePt t="36072" x="3236913" y="4856163"/>
          <p14:tracePt t="36081" x="3189288" y="4856163"/>
          <p14:tracePt t="36089" x="3141663" y="4848225"/>
          <p14:tracePt t="36097" x="3101975" y="4832350"/>
          <p14:tracePt t="36105" x="3054350" y="4824413"/>
          <p14:tracePt t="36113" x="3030538" y="4824413"/>
          <p14:tracePt t="36121" x="3014663" y="4816475"/>
          <p14:tracePt t="36129" x="3006725" y="4816475"/>
          <p14:tracePt t="36137" x="2998788" y="4816475"/>
          <p14:tracePt t="36144" x="2990850" y="4816475"/>
          <p14:tracePt t="36161" x="2982913" y="4816475"/>
          <p14:tracePt t="36185" x="2974975" y="4816475"/>
          <p14:tracePt t="36193" x="2967038" y="4816475"/>
          <p14:tracePt t="36200" x="2957513" y="4824413"/>
          <p14:tracePt t="36208" x="2949575" y="4824413"/>
          <p14:tracePt t="36217" x="2941638" y="4824413"/>
          <p14:tracePt t="36265" x="2933700" y="4824413"/>
          <p14:tracePt t="36281" x="2925763" y="4824413"/>
          <p14:tracePt t="36297" x="2917825" y="4824413"/>
          <p14:tracePt t="36313" x="2909888" y="4824413"/>
          <p14:tracePt t="36321" x="2901950" y="4824413"/>
          <p14:tracePt t="36329" x="2894013" y="4824413"/>
          <p14:tracePt t="36336" x="2878138" y="4824413"/>
          <p14:tracePt t="36345" x="2862263" y="4824413"/>
          <p14:tracePt t="36352" x="2838450" y="4824413"/>
          <p14:tracePt t="36361" x="2814638" y="4824413"/>
          <p14:tracePt t="36368" x="2782888" y="4824413"/>
          <p14:tracePt t="36377" x="2751138" y="4832350"/>
          <p14:tracePt t="36385" x="2727325" y="4840288"/>
          <p14:tracePt t="36393" x="2695575" y="4848225"/>
          <p14:tracePt t="36401" x="2663825" y="4848225"/>
          <p14:tracePt t="36408" x="2640013" y="4856163"/>
          <p14:tracePt t="36417" x="2624138" y="4864100"/>
          <p14:tracePt t="36424" x="2616200" y="4872038"/>
          <p14:tracePt t="36432" x="2616200" y="4879975"/>
          <p14:tracePt t="36440" x="2616200" y="4887913"/>
          <p14:tracePt t="36449" x="2616200" y="4911725"/>
          <p14:tracePt t="36457" x="2624138" y="4935538"/>
          <p14:tracePt t="36465" x="2647950" y="4967288"/>
          <p14:tracePt t="36473" x="2679700" y="5000625"/>
          <p14:tracePt t="36481" x="2727325" y="5032375"/>
          <p14:tracePt t="36488" x="2782888" y="5072063"/>
          <p14:tracePt t="36497" x="2838450" y="5103813"/>
          <p14:tracePt t="36505" x="2901950" y="5127625"/>
          <p14:tracePt t="36513" x="2949575" y="5151438"/>
          <p14:tracePt t="36521" x="2998788" y="5159375"/>
          <p14:tracePt t="36529" x="3038475" y="5167313"/>
          <p14:tracePt t="36536" x="3070225" y="5167313"/>
          <p14:tracePt t="36545" x="3109913" y="5159375"/>
          <p14:tracePt t="36553" x="3141663" y="5135563"/>
          <p14:tracePt t="36561" x="3181350" y="5111750"/>
          <p14:tracePt t="36569" x="3221038" y="5072063"/>
          <p14:tracePt t="36577" x="3244850" y="5024438"/>
          <p14:tracePt t="36584" x="3260725" y="4976813"/>
          <p14:tracePt t="36592" x="3276600" y="4927600"/>
          <p14:tracePt t="36601" x="3276600" y="4887913"/>
          <p14:tracePt t="36609" x="3260725" y="4848225"/>
          <p14:tracePt t="36616" x="3236913" y="4808538"/>
          <p14:tracePt t="36624" x="3197225" y="4776788"/>
          <p14:tracePt t="36633" x="3157538" y="4752975"/>
          <p14:tracePt t="36641" x="3117850" y="4737100"/>
          <p14:tracePt t="36649" x="3070225" y="4721225"/>
          <p14:tracePt t="36656" x="3038475" y="4713288"/>
          <p14:tracePt t="36664" x="3014663" y="4713288"/>
          <p14:tracePt t="36673" x="2982913" y="4721225"/>
          <p14:tracePt t="36681" x="2967038" y="4737100"/>
          <p14:tracePt t="36688" x="2949575" y="4752975"/>
          <p14:tracePt t="36697" x="2933700" y="4792663"/>
          <p14:tracePt t="36704" x="2925763" y="4824413"/>
          <p14:tracePt t="36712" x="2925763" y="4864100"/>
          <p14:tracePt t="36721" x="2925763" y="4903788"/>
          <p14:tracePt t="36729" x="2925763" y="4927600"/>
          <p14:tracePt t="36737" x="2941638" y="4959350"/>
          <p14:tracePt t="36745" x="2967038" y="4976813"/>
          <p14:tracePt t="36753" x="2982913" y="4976813"/>
          <p14:tracePt t="36760" x="2998788" y="4984750"/>
          <p14:tracePt t="36769" x="3014663" y="4984750"/>
          <p14:tracePt t="36777" x="3022600" y="4984750"/>
          <p14:tracePt t="36785" x="3030538" y="4984750"/>
          <p14:tracePt t="36792" x="3038475" y="4984750"/>
          <p14:tracePt t="36801" x="3054350" y="4951413"/>
          <p14:tracePt t="36809" x="3070225" y="4919663"/>
          <p14:tracePt t="36816" x="3078163" y="4879975"/>
          <p14:tracePt t="36824" x="3078163" y="4840288"/>
          <p14:tracePt t="36833" x="3070225" y="4792663"/>
          <p14:tracePt t="36841" x="3054350" y="4760913"/>
          <p14:tracePt t="36848" x="3022600" y="4721225"/>
          <p14:tracePt t="36856" x="2982913" y="4689475"/>
          <p14:tracePt t="36865" x="2957513" y="4665663"/>
          <p14:tracePt t="36873" x="2925763" y="4649788"/>
          <p14:tracePt t="36881" x="2909888" y="4641850"/>
          <p14:tracePt t="36889" x="2878138" y="4641850"/>
          <p14:tracePt t="36896" x="2862263" y="4641850"/>
          <p14:tracePt t="36904" x="2846388" y="4641850"/>
          <p14:tracePt t="36913" x="2822575" y="4641850"/>
          <p14:tracePt t="36920" x="2798763" y="4665663"/>
          <p14:tracePt t="36929" x="2782888" y="4697413"/>
          <p14:tracePt t="36937" x="2774950" y="4721225"/>
          <p14:tracePt t="36945" x="2759075" y="4760913"/>
          <p14:tracePt t="36953" x="2759075" y="4792663"/>
          <p14:tracePt t="36960" x="2759075" y="4816475"/>
          <p14:tracePt t="36969" x="2759075" y="4840288"/>
          <p14:tracePt t="36977" x="2774950" y="4848225"/>
          <p14:tracePt t="36985" x="2790825" y="4856163"/>
          <p14:tracePt t="36992" x="2814638" y="4864100"/>
          <p14:tracePt t="37001" x="2822575" y="4872038"/>
          <p14:tracePt t="37008" x="2838450" y="4872038"/>
          <p14:tracePt t="37016" x="2846388" y="4872038"/>
          <p14:tracePt t="37024" x="2854325" y="4872038"/>
          <p14:tracePt t="37033" x="2862263" y="4872038"/>
          <p14:tracePt t="37040" x="2870200" y="4864100"/>
          <p14:tracePt t="37048" x="2878138" y="4856163"/>
          <p14:tracePt t="37056" x="2886075" y="4848225"/>
          <p14:tracePt t="37065" x="2886075" y="4832350"/>
          <p14:tracePt t="37072" x="2886075" y="4816475"/>
          <p14:tracePt t="37081" x="2886075" y="4808538"/>
          <p14:tracePt t="37089" x="2878138" y="4792663"/>
          <p14:tracePt t="37096" x="2862263" y="4776788"/>
          <p14:tracePt t="37105" x="2846388" y="4760913"/>
          <p14:tracePt t="37113" x="2838450" y="4752975"/>
          <p14:tracePt t="37121" x="2830513" y="4752975"/>
          <p14:tracePt t="37128" x="2830513" y="4745038"/>
          <p14:tracePt t="37145" x="2822575" y="4745038"/>
          <p14:tracePt t="37161" x="2814638" y="4745038"/>
          <p14:tracePt t="37176" x="2798763" y="4745038"/>
          <p14:tracePt t="37185" x="2790825" y="4745038"/>
          <p14:tracePt t="37194" x="2782888" y="4752975"/>
          <p14:tracePt t="37201" x="2774950" y="4752975"/>
          <p14:tracePt t="37209" x="2774950" y="4760913"/>
          <p14:tracePt t="37217" x="2767013" y="4760913"/>
          <p14:tracePt t="37224" x="2767013" y="4768850"/>
          <p14:tracePt t="37233" x="2759075" y="4776788"/>
          <p14:tracePt t="37241" x="2751138" y="4784725"/>
          <p14:tracePt t="37249" x="2743200" y="4792663"/>
          <p14:tracePt t="37256" x="2735263" y="4800600"/>
          <p14:tracePt t="37265" x="2727325" y="4816475"/>
          <p14:tracePt t="37273" x="2711450" y="4840288"/>
          <p14:tracePt t="37280" x="2695575" y="4864100"/>
          <p14:tracePt t="37289" x="2687638" y="4879975"/>
          <p14:tracePt t="37297" x="2671763" y="4903788"/>
          <p14:tracePt t="37304" x="2663825" y="4919663"/>
          <p14:tracePt t="37313" x="2655888" y="4935538"/>
          <p14:tracePt t="37321" x="2640013" y="4943475"/>
          <p14:tracePt t="37328" x="2640013" y="4951413"/>
          <p14:tracePt t="37336" x="2640013" y="4959350"/>
          <p14:tracePt t="37569" x="2640013" y="4967288"/>
          <p14:tracePt t="37697" x="2640013" y="4951413"/>
          <p14:tracePt t="37704" x="2632075" y="4935538"/>
          <p14:tracePt t="37713" x="2624138" y="4927600"/>
          <p14:tracePt t="37721" x="2616200" y="4903788"/>
          <p14:tracePt t="37729" x="2598738" y="4887913"/>
          <p14:tracePt t="37737" x="2590800" y="4879975"/>
          <p14:tracePt t="37744" x="2574925" y="4856163"/>
          <p14:tracePt t="37753" x="2566988" y="4840288"/>
          <p14:tracePt t="37761" x="2559050" y="4832350"/>
          <p14:tracePt t="37841" x="2566988" y="4832350"/>
          <p14:tracePt t="37848" x="2574925" y="4848225"/>
          <p14:tracePt t="37856" x="2590800" y="4872038"/>
          <p14:tracePt t="37865" x="2616200" y="4887913"/>
          <p14:tracePt t="37872" x="2640013" y="4911725"/>
          <p14:tracePt t="37880" x="2663825" y="4935538"/>
          <p14:tracePt t="37888" x="2671763" y="4951413"/>
          <p14:tracePt t="37897" x="2679700" y="4959350"/>
          <p14:tracePt t="37905" x="2687638" y="4967288"/>
          <p14:tracePt t="37945" x="2695575" y="4967288"/>
          <p14:tracePt t="37976" x="2695575" y="4959350"/>
          <p14:tracePt t="37984" x="2695575" y="4951413"/>
          <p14:tracePt t="37993" x="2695575" y="4935538"/>
          <p14:tracePt t="38001" x="2695575" y="4927600"/>
          <p14:tracePt t="38009" x="2687638" y="4919663"/>
          <p14:tracePt t="38113" x="2687638" y="4911725"/>
          <p14:tracePt t="38137" x="2695575" y="4911725"/>
          <p14:tracePt t="38145" x="2703513" y="4911725"/>
          <p14:tracePt t="38153" x="2711450" y="4911725"/>
          <p14:tracePt t="38160" x="2719388" y="4911725"/>
          <p14:tracePt t="38337" x="2727325" y="4911725"/>
          <p14:tracePt t="38353" x="2735263" y="4911725"/>
          <p14:tracePt t="38361" x="2743200" y="4911725"/>
          <p14:tracePt t="38369" x="2767013" y="4911725"/>
          <p14:tracePt t="38377" x="2806700" y="4911725"/>
          <p14:tracePt t="38384" x="2854325" y="4919663"/>
          <p14:tracePt t="38393" x="2917825" y="4919663"/>
          <p14:tracePt t="38401" x="2974975" y="4927600"/>
          <p14:tracePt t="38408" x="3030538" y="4927600"/>
          <p14:tracePt t="38417" x="3094038" y="4935538"/>
          <p14:tracePt t="38425" x="3157538" y="4935538"/>
          <p14:tracePt t="38433" x="3228975" y="4935538"/>
          <p14:tracePt t="38440" x="3284538" y="4935538"/>
          <p14:tracePt t="38449" x="3341688" y="4935538"/>
          <p14:tracePt t="38457" x="3389313" y="4935538"/>
          <p14:tracePt t="38464" x="3429000" y="4935538"/>
          <p14:tracePt t="38473" x="3476625" y="4935538"/>
          <p14:tracePt t="38481" x="3492500" y="4927600"/>
          <p14:tracePt t="38488" x="3508375" y="4927600"/>
          <p14:tracePt t="38497" x="3516313" y="4919663"/>
          <p14:tracePt t="38673" x="3524250" y="4919663"/>
          <p14:tracePt t="38696" x="3532188" y="4919663"/>
          <p14:tracePt t="38705" x="3556000" y="4919663"/>
          <p14:tracePt t="38713" x="3579813" y="4919663"/>
          <p14:tracePt t="38720" x="3611563" y="4919663"/>
          <p14:tracePt t="38729" x="3643313" y="4919663"/>
          <p14:tracePt t="38736" x="3676650" y="4927600"/>
          <p14:tracePt t="38745" x="3716338" y="4927600"/>
          <p14:tracePt t="38753" x="3748088" y="4935538"/>
          <p14:tracePt t="38761" x="3771900" y="4943475"/>
          <p14:tracePt t="38768" x="3811588" y="4943475"/>
          <p14:tracePt t="38777" x="3827463" y="4951413"/>
          <p14:tracePt t="38785" x="3843338" y="4959350"/>
          <p14:tracePt t="38793" x="3851275" y="4959350"/>
          <p14:tracePt t="38800" x="3859213" y="4959350"/>
          <p14:tracePt t="38809" x="3875088" y="4967288"/>
          <p14:tracePt t="38857" x="3875088" y="4976813"/>
          <p14:tracePt t="38865" x="3883025" y="4976813"/>
          <p14:tracePt t="38881" x="3883025" y="4984750"/>
          <p14:tracePt t="38897" x="3883025" y="4992688"/>
          <p14:tracePt t="38913" x="3883025" y="5000625"/>
          <p14:tracePt t="38928" x="3875088" y="5000625"/>
          <p14:tracePt t="38936" x="3867150" y="5000625"/>
          <p14:tracePt t="38944" x="3859213" y="5000625"/>
          <p14:tracePt t="38952" x="3843338" y="5000625"/>
          <p14:tracePt t="38961" x="3811588" y="5000625"/>
          <p14:tracePt t="38969" x="3779838" y="5000625"/>
          <p14:tracePt t="38976" x="3748088" y="5000625"/>
          <p14:tracePt t="38985" x="3700463" y="5000625"/>
          <p14:tracePt t="38993" x="3635375" y="5000625"/>
          <p14:tracePt t="39001" x="3571875" y="5000625"/>
          <p14:tracePt t="39008" x="3516313" y="5008563"/>
          <p14:tracePt t="39017" x="3452813" y="5024438"/>
          <p14:tracePt t="39024" x="3389313" y="5048250"/>
          <p14:tracePt t="39033" x="3333750" y="5080000"/>
          <p14:tracePt t="39041" x="3268663" y="5119688"/>
          <p14:tracePt t="39049" x="3213100" y="5159375"/>
          <p14:tracePt t="39057" x="3165475" y="5199063"/>
          <p14:tracePt t="39065" x="3125788" y="5230813"/>
          <p14:tracePt t="39072" x="3101975" y="5262563"/>
          <p14:tracePt t="39080" x="3086100" y="5294313"/>
          <p14:tracePt t="39088" x="3078163" y="5319713"/>
          <p14:tracePt t="39097" x="3070225" y="5351463"/>
          <p14:tracePt t="39104" x="3070225" y="5375275"/>
          <p14:tracePt t="39113" x="3078163" y="5391150"/>
          <p14:tracePt t="39120" x="3094038" y="5407025"/>
          <p14:tracePt t="39129" x="3117850" y="5422900"/>
          <p14:tracePt t="39137" x="3141663" y="5430838"/>
          <p14:tracePt t="39144" x="3165475" y="5438775"/>
          <p14:tracePt t="39152" x="3181350" y="5446713"/>
          <p14:tracePt t="39161" x="3197225" y="5446713"/>
          <p14:tracePt t="39224" x="3205163" y="5446713"/>
          <p14:tracePt t="39249" x="3189288" y="5438775"/>
          <p14:tracePt t="39257" x="3173413" y="5430838"/>
          <p14:tracePt t="39265" x="3149600" y="5430838"/>
          <p14:tracePt t="39273" x="3133725" y="5422900"/>
          <p14:tracePt t="39281" x="3117850" y="5414963"/>
          <p14:tracePt t="39288" x="3109913" y="5414963"/>
          <p14:tracePt t="39425" x="3133725" y="5407025"/>
          <p14:tracePt t="39433" x="3197225" y="5399088"/>
          <p14:tracePt t="39440" x="3292475" y="5399088"/>
          <p14:tracePt t="39449" x="3468688" y="5383213"/>
          <p14:tracePt t="39457" x="3748088" y="5375275"/>
          <p14:tracePt t="39465" x="4035425" y="5375275"/>
          <p14:tracePt t="39473" x="4321175" y="5375275"/>
          <p14:tracePt t="39481" x="4584700" y="5399088"/>
          <p14:tracePt t="39489" x="4840288" y="5414963"/>
          <p14:tracePt t="39497" x="5046663" y="5422900"/>
          <p14:tracePt t="39504" x="5214938" y="5430838"/>
          <p14:tracePt t="39513" x="5302250" y="5438775"/>
          <p14:tracePt t="39520" x="5365750" y="5438775"/>
          <p14:tracePt t="39529" x="5389563" y="5438775"/>
          <p14:tracePt t="40505" x="5397500" y="5438775"/>
          <p14:tracePt t="40545" x="5407025" y="5438775"/>
          <p14:tracePt t="40569" x="5407025" y="5446713"/>
          <p14:tracePt t="40585" x="5407025" y="5454650"/>
          <p14:tracePt t="40600" x="5414963" y="5462588"/>
          <p14:tracePt t="40609" x="5422900" y="5478463"/>
          <p14:tracePt t="40617" x="5454650" y="5502275"/>
          <p14:tracePt t="40624" x="5510213" y="5534025"/>
          <p14:tracePt t="40633" x="5589588" y="5565775"/>
          <p14:tracePt t="40641" x="5740400" y="5613400"/>
          <p14:tracePt t="40649" x="5940425" y="5653088"/>
          <p14:tracePt t="40657" x="6196013" y="5686425"/>
          <p14:tracePt t="40665" x="6499225" y="5710238"/>
          <p14:tracePt t="40672" x="6897688" y="5710238"/>
          <p14:tracePt t="40681" x="7280275" y="5710238"/>
          <p14:tracePt t="40688" x="7662863" y="5694363"/>
          <p14:tracePt t="40697" x="8029575" y="5670550"/>
          <p14:tracePt t="40704" x="8396288" y="5645150"/>
          <p14:tracePt t="40713" x="8755063" y="5605463"/>
          <p14:tracePt t="40721" x="9129713" y="5557838"/>
          <p14:tracePt t="40729" x="9432925" y="5510213"/>
          <p14:tracePt t="40736" x="9680575" y="5470525"/>
          <p14:tracePt t="40745" x="9855200" y="5430838"/>
          <p14:tracePt t="40752" x="9967913" y="5407025"/>
          <p14:tracePt t="40761" x="10039350" y="5391150"/>
          <p14:tracePt t="40769" x="10071100" y="5375275"/>
          <p14:tracePt t="40816" x="10086975" y="5375275"/>
          <p14:tracePt t="41153" x="10086975" y="5367338"/>
          <p14:tracePt t="41193" x="10086975" y="5359400"/>
          <p14:tracePt t="41209" x="10086975" y="5351463"/>
          <p14:tracePt t="41225" x="10086975" y="5343525"/>
          <p14:tracePt t="41233" x="10079038" y="5343525"/>
          <p14:tracePt t="41249" x="10071100" y="5335588"/>
          <p14:tracePt t="41265" x="10063163" y="5335588"/>
          <p14:tracePt t="41272" x="10055225" y="5335588"/>
          <p14:tracePt t="41281" x="10039350" y="5327650"/>
          <p14:tracePt t="41288" x="10023475" y="5319713"/>
          <p14:tracePt t="41297" x="9999663" y="5319713"/>
          <p14:tracePt t="41305" x="9983788" y="5310188"/>
          <p14:tracePt t="41313" x="9967913" y="5310188"/>
          <p14:tracePt t="41320" x="9944100" y="5302250"/>
          <p14:tracePt t="41329" x="9926638" y="5302250"/>
          <p14:tracePt t="41337" x="9910763" y="5294313"/>
          <p14:tracePt t="41345" x="9894888" y="5294313"/>
          <p14:tracePt t="41352" x="9886950" y="5294313"/>
          <p14:tracePt t="41361" x="9879013" y="5294313"/>
          <p14:tracePt t="41369" x="9879013" y="5286375"/>
          <p14:tracePt t="41377" x="9871075" y="5286375"/>
          <p14:tracePt t="41384" x="9863138" y="5286375"/>
          <p14:tracePt t="41393" x="9855200" y="5286375"/>
          <p14:tracePt t="53953" x="9847263" y="5286375"/>
          <p14:tracePt t="53961" x="9839325" y="5278438"/>
          <p14:tracePt t="53969" x="9823450" y="5270500"/>
          <p14:tracePt t="53977" x="9775825" y="5246688"/>
          <p14:tracePt t="53985" x="9712325" y="5207000"/>
          <p14:tracePt t="53993" x="9632950" y="5167313"/>
          <p14:tracePt t="54001" x="9520238" y="5111750"/>
          <p14:tracePt t="54008" x="9393238" y="5032375"/>
          <p14:tracePt t="54016" x="9250363" y="4967288"/>
          <p14:tracePt t="54025" x="9097963" y="4911725"/>
          <p14:tracePt t="54032" x="8883650" y="4856163"/>
          <p14:tracePt t="54041" x="8723313" y="4824413"/>
          <p14:tracePt t="54049" x="8515350" y="4808538"/>
          <p14:tracePt t="54056" x="8324850" y="4800600"/>
          <p14:tracePt t="54065" x="8140700" y="4784725"/>
          <p14:tracePt t="54073" x="7918450" y="4776788"/>
          <p14:tracePt t="54081" x="7718425" y="4776788"/>
          <p14:tracePt t="54089" x="7535863" y="4776788"/>
          <p14:tracePt t="54097" x="7351713" y="4776788"/>
          <p14:tracePt t="54104" x="7135813" y="4776788"/>
          <p14:tracePt t="54113" x="6881813" y="4792663"/>
          <p14:tracePt t="54121" x="6665913" y="4800600"/>
          <p14:tracePt t="54128" x="6475413" y="4808538"/>
          <p14:tracePt t="54136" x="6338888" y="4832350"/>
          <p14:tracePt t="54145" x="6227763" y="4840288"/>
          <p14:tracePt t="54153" x="6156325" y="4856163"/>
          <p14:tracePt t="54161" x="6091238" y="4872038"/>
          <p14:tracePt t="54168" x="6051550" y="4879975"/>
          <p14:tracePt t="54176" x="6027738" y="4887913"/>
          <p14:tracePt t="54184" x="6003925" y="4887913"/>
          <p14:tracePt t="54192" x="5980113" y="4887913"/>
          <p14:tracePt t="54201" x="5956300" y="4879975"/>
          <p14:tracePt t="54208" x="5916613" y="4864100"/>
          <p14:tracePt t="54217" x="5884863" y="4848225"/>
          <p14:tracePt t="54225" x="5837238" y="4840288"/>
          <p14:tracePt t="54233" x="5797550" y="4832350"/>
          <p14:tracePt t="54241" x="5757863" y="4832350"/>
          <p14:tracePt t="54249" x="5708650" y="4832350"/>
          <p14:tracePt t="54256" x="5653088" y="4832350"/>
          <p14:tracePt t="54265" x="5613400" y="4840288"/>
          <p14:tracePt t="54272" x="5565775" y="4856163"/>
          <p14:tracePt t="54281" x="5510213" y="4864100"/>
          <p14:tracePt t="54288" x="5470525" y="4879975"/>
          <p14:tracePt t="54297" x="5438775" y="4887913"/>
          <p14:tracePt t="54305" x="5422900" y="4895850"/>
          <p14:tracePt t="54312" x="5414963" y="4903788"/>
          <p14:tracePt t="54320" x="5407025" y="4903788"/>
          <p14:tracePt t="54336" x="5397500" y="4903788"/>
          <p14:tracePt t="54440" x="5389563" y="4903788"/>
          <p14:tracePt t="54473" x="5381625" y="4903788"/>
          <p14:tracePt t="54497" x="5381625" y="4895850"/>
          <p14:tracePt t="54505" x="5373688" y="4895850"/>
          <p14:tracePt t="54521" x="5373688" y="4887913"/>
          <p14:tracePt t="54537" x="5365750" y="4887913"/>
          <p14:tracePt t="54544" x="5365750" y="4879975"/>
          <p14:tracePt t="54553" x="5357813" y="4879975"/>
          <p14:tracePt t="54561" x="5357813" y="4872038"/>
          <p14:tracePt t="54568" x="5349875" y="4864100"/>
          <p14:tracePt t="54585" x="5349875" y="4856163"/>
          <p14:tracePt t="54657" x="5349875" y="4848225"/>
          <p14:tracePt t="54985" x="5349875" y="4840288"/>
          <p14:tracePt t="55000" x="5349875" y="4832350"/>
          <p14:tracePt t="55017" x="5349875" y="4824413"/>
          <p14:tracePt t="55025" x="5349875" y="4808538"/>
          <p14:tracePt t="55032" x="5357813" y="4776788"/>
          <p14:tracePt t="55041" x="5357813" y="4745038"/>
          <p14:tracePt t="55049" x="5357813" y="4705350"/>
          <p14:tracePt t="55056" x="5357813" y="4649788"/>
          <p14:tracePt t="55065" x="5357813" y="4592638"/>
          <p14:tracePt t="55072" x="5357813" y="4521200"/>
          <p14:tracePt t="55081" x="5349875" y="4465638"/>
          <p14:tracePt t="55088" x="5341938" y="4402138"/>
          <p14:tracePt t="55096" x="5334000" y="4346575"/>
          <p14:tracePt t="55104" x="5318125" y="4291013"/>
          <p14:tracePt t="55113" x="5310188" y="4257675"/>
          <p14:tracePt t="55120" x="5294313" y="4233863"/>
          <p14:tracePt t="55128" x="5286375" y="4217988"/>
          <p14:tracePt t="55136" x="5278438" y="4202113"/>
          <p14:tracePt t="55145" x="5270500" y="4186238"/>
          <p14:tracePt t="55153" x="5262563" y="4170363"/>
          <p14:tracePt t="55161" x="5254625" y="4162425"/>
          <p14:tracePt t="55169" x="5246688" y="4162425"/>
          <p14:tracePt t="55177" x="5246688" y="4154488"/>
          <p14:tracePt t="55185" x="5238750" y="4154488"/>
          <p14:tracePt t="55201" x="5238750" y="4146550"/>
          <p14:tracePt t="55217" x="5230813" y="4138613"/>
          <p14:tracePt t="55257" x="5230813" y="4130675"/>
          <p14:tracePt t="55281" x="5222875" y="413067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2690F0F7-B1CF-49E7-B1AB-A1E65EBBE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24C086-41AF-4A98-B7CF-F682CB60C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8"/>
    </mc:Choice>
    <mc:Fallback xmlns="">
      <p:transition spd="slow" advTm="15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" x="5214938" y="4122738"/>
          <p14:tracePt t="875" x="5207000" y="4122738"/>
          <p14:tracePt t="883" x="5199063" y="4122738"/>
          <p14:tracePt t="891" x="5191125" y="4130675"/>
          <p14:tracePt t="899" x="5183188" y="4130675"/>
          <p14:tracePt t="907" x="5167313" y="4138613"/>
          <p14:tracePt t="915" x="5151438" y="4146550"/>
          <p14:tracePt t="924" x="5135563" y="4146550"/>
          <p14:tracePt t="931" x="5103813" y="4154488"/>
          <p14:tracePt t="940" x="5080000" y="4162425"/>
          <p14:tracePt t="947" x="5056188" y="4162425"/>
          <p14:tracePt t="956" x="5014913" y="4178300"/>
          <p14:tracePt t="963" x="4967288" y="4194175"/>
          <p14:tracePt t="971" x="4911725" y="4202113"/>
          <p14:tracePt t="979" x="4856163" y="4217988"/>
          <p14:tracePt t="987" x="4800600" y="4225925"/>
          <p14:tracePt t="995" x="4721225" y="4241800"/>
          <p14:tracePt t="1004" x="4640263" y="4257675"/>
          <p14:tracePt t="1011" x="4560888" y="4265613"/>
          <p14:tracePt t="1019" x="4449763" y="4273550"/>
          <p14:tracePt t="1027" x="4321175" y="4281488"/>
          <p14:tracePt t="1036" x="4225925" y="4281488"/>
          <p14:tracePt t="1043" x="4122738" y="4281488"/>
          <p14:tracePt t="1051" x="4035425" y="4291013"/>
          <p14:tracePt t="1060" x="3946525" y="4291013"/>
          <p14:tracePt t="1067" x="3843338" y="4291013"/>
          <p14:tracePt t="1075" x="3771900" y="4291013"/>
          <p14:tracePt t="1083" x="3716338" y="4291013"/>
          <p14:tracePt t="1091" x="3668713" y="4291013"/>
          <p14:tracePt t="1099" x="3627438" y="4281488"/>
          <p14:tracePt t="1107" x="3611563" y="4273550"/>
          <p14:tracePt t="1115" x="3595688" y="4265613"/>
          <p14:tracePt t="1123" x="3579813" y="4249738"/>
          <p14:tracePt t="1131" x="3571875" y="4241800"/>
          <p14:tracePt t="1139" x="3556000" y="4241800"/>
          <p14:tracePt t="1147" x="3548063" y="4233863"/>
          <p14:tracePt t="1155" x="3540125" y="4217988"/>
          <p14:tracePt t="1163" x="3524250" y="4210050"/>
          <p14:tracePt t="1171" x="3524250" y="4202113"/>
          <p14:tracePt t="1179" x="3524250" y="4194175"/>
          <p14:tracePt t="1428" x="3516313" y="4194175"/>
          <p14:tracePt t="1436" x="3508375" y="4186238"/>
          <p14:tracePt t="1444" x="3484563" y="4178300"/>
          <p14:tracePt t="1452" x="3468688" y="4170363"/>
          <p14:tracePt t="1459" x="3429000" y="4146550"/>
          <p14:tracePt t="1467" x="3389313" y="4122738"/>
          <p14:tracePt t="1476" x="3349625" y="4090988"/>
          <p14:tracePt t="1483" x="3325813" y="4059238"/>
          <p14:tracePt t="1492" x="3325813" y="4027488"/>
          <p14:tracePt t="1499" x="3325813" y="4003675"/>
          <p14:tracePt t="1507" x="3333750" y="3987800"/>
          <p14:tracePt t="1515" x="3341688" y="3979863"/>
          <p14:tracePt t="1539" x="3341688" y="3971925"/>
          <p14:tracePt t="1555" x="3341688" y="3963988"/>
          <p14:tracePt t="1563" x="3333750" y="3956050"/>
          <p14:tracePt t="1571" x="3333750" y="3948113"/>
          <p14:tracePt t="1579" x="3325813" y="3938588"/>
          <p14:tracePt t="13245" x="3886200" y="3911600"/>
          <p14:tracePt t="13266" x="3886200" y="3892550"/>
          <p14:tracePt t="13267" x="3886200" y="3886200"/>
          <p14:tracePt t="13460" x="3886200" y="3879850"/>
          <p14:tracePt t="13476" x="3892550" y="3873500"/>
          <p14:tracePt t="13484" x="3898900" y="3848100"/>
          <p14:tracePt t="13492" x="3905250" y="3829050"/>
          <p14:tracePt t="13503" x="3911600" y="3803650"/>
          <p14:tracePt t="13519" x="3917950" y="3740150"/>
          <p14:tracePt t="13536" x="3917950" y="3689350"/>
          <p14:tracePt t="13553" x="3905250" y="3683000"/>
          <p14:tracePt t="13569" x="3898900" y="3683000"/>
          <p14:tracePt t="13586" x="3816350" y="3803650"/>
          <p14:tracePt t="13603" x="3651250" y="4222750"/>
          <p14:tracePt t="13620" x="3333750" y="5200650"/>
          <p14:tracePt t="13636" x="3117850" y="6045200"/>
          <p14:tracePt t="13653" x="2946400" y="6838950"/>
          <p14:tracePt t="13670" x="2800350" y="6851650"/>
          <p14:tracePt t="13686" x="2692400" y="6851650"/>
          <p14:tracePt t="13703" x="2635250" y="6851650"/>
          <p14:tracePt t="13719" x="2584450" y="6851650"/>
          <p14:tracePt t="13736" x="2552700" y="6851650"/>
          <p14:tracePt t="13753" x="2527300" y="6845300"/>
          <p14:tracePt t="13770" x="2508250" y="6819900"/>
          <p14:tracePt t="13786" x="2495550" y="6788150"/>
          <p14:tracePt t="13803" x="2489200" y="6743700"/>
          <p14:tracePt t="13803" x="2489200" y="6718300"/>
          <p14:tracePt t="13821" x="2489200" y="6661150"/>
          <p14:tracePt t="13836" x="2495550" y="6623050"/>
          <p14:tracePt t="13844" x="2495550" y="6604000"/>
          <p14:tracePt t="13853" x="2501900" y="6584950"/>
          <p14:tracePt t="14563" x="1579563" y="6403975"/>
          <p14:tracePt t="14571" x="1490663" y="5948363"/>
          <p14:tracePt t="14579" x="1339850" y="5399088"/>
          <p14:tracePt t="14587" x="1147763" y="4808538"/>
          <p14:tracePt t="14595" x="925513" y="4225925"/>
          <p14:tracePt t="14604" x="646113" y="3636963"/>
          <p14:tracePt t="14612" x="390525" y="3165475"/>
          <p14:tracePt t="14620" x="166688" y="2798763"/>
          <p14:tracePt t="14627" x="0" y="2551113"/>
          <p14:tracePt t="15276" x="4997450" y="279400"/>
          <p14:tracePt t="15276" x="4991100" y="279400"/>
          <p14:tracePt t="15276" x="4545013" y="334963"/>
          <p14:tracePt t="15276" x="4552950" y="669925"/>
          <p14:tracePt t="15276" x="4568825" y="1020763"/>
          <p14:tracePt t="15276" x="4576763" y="1371600"/>
          <p14:tracePt t="15276" x="4600575" y="1738313"/>
          <p14:tracePt t="15276" x="4648200" y="2112963"/>
          <p14:tracePt t="15276" x="4713288" y="2535238"/>
          <p14:tracePt t="15276" x="4792663" y="2909888"/>
          <p14:tracePt t="15276" x="4879975" y="3236913"/>
          <p14:tracePt t="15276" x="4959350" y="3516313"/>
          <p14:tracePt t="15276" x="5046663" y="3771900"/>
          <p14:tracePt t="15276" x="5151438" y="3979863"/>
          <p14:tracePt t="15276" x="5230813" y="4170363"/>
          <p14:tracePt t="15276" x="5318125" y="4346575"/>
          <p14:tracePt t="15276" x="5381625" y="4489450"/>
          <p14:tracePt t="15276" x="5430838" y="4600575"/>
          <p14:tracePt t="15276" x="5462588" y="46736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AA48A8A-960D-4A04-86B2-F25ED918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5A9E31-3BF6-44A7-9368-A98EEAD4A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8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7DA248C-4B73-4166-8373-C9367CED46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1"/>
          <a:stretch/>
        </p:blipFill>
        <p:spPr>
          <a:xfrm>
            <a:off x="2285617" y="1112043"/>
            <a:ext cx="7620765" cy="203740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B6EF970-1B1B-4B72-A5E6-C96EEEA31C66}"/>
              </a:ext>
            </a:extLst>
          </p:cNvPr>
          <p:cNvSpPr txBox="1">
            <a:spLocks/>
          </p:cNvSpPr>
          <p:nvPr/>
        </p:nvSpPr>
        <p:spPr>
          <a:xfrm>
            <a:off x="3412577" y="228288"/>
            <a:ext cx="5366844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Given a complex musical signal:</a:t>
            </a:r>
          </a:p>
        </p:txBody>
      </p:sp>
      <p:pic>
        <p:nvPicPr>
          <p:cNvPr id="18" name="Picture 17" descr="A picture containing flying, air, outdoor, smoke&#10;&#10;Description automatically generated">
            <a:extLst>
              <a:ext uri="{FF2B5EF4-FFF2-40B4-BE49-F238E27FC236}">
                <a16:creationId xmlns:a16="http://schemas.microsoft.com/office/drawing/2014/main" id="{78D2BB85-D52C-4335-AA94-99BAC2ED6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10" y="4189261"/>
            <a:ext cx="6325178" cy="6648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9347E7B-39B6-4CEF-B693-B0D08C7BC8C3}"/>
              </a:ext>
            </a:extLst>
          </p:cNvPr>
          <p:cNvSpPr txBox="1">
            <a:spLocks/>
          </p:cNvSpPr>
          <p:nvPr/>
        </p:nvSpPr>
        <p:spPr>
          <a:xfrm>
            <a:off x="2475572" y="3291277"/>
            <a:ext cx="7430810" cy="6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And a sinusoidal wave of some frequency </a:t>
            </a:r>
            <a:r>
              <a:rPr lang="el-GR" sz="2800" dirty="0"/>
              <a:t>θ</a:t>
            </a:r>
            <a:endParaRPr lang="en-US" sz="28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A2314A4-D6C3-493B-89A0-4ABB26F9E275}"/>
              </a:ext>
            </a:extLst>
          </p:cNvPr>
          <p:cNvSpPr txBox="1">
            <a:spLocks/>
          </p:cNvSpPr>
          <p:nvPr/>
        </p:nvSpPr>
        <p:spPr>
          <a:xfrm>
            <a:off x="2475572" y="5270708"/>
            <a:ext cx="7430810" cy="6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Is this wave a component of our original signal?</a:t>
            </a:r>
          </a:p>
          <a:p>
            <a:pPr algn="ctr"/>
            <a:r>
              <a:rPr lang="en-US" sz="2800" dirty="0"/>
              <a:t>If so, what is its amplitude?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B0A1995-3704-4FAD-949C-E1DD8C4C16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0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1"/>
    </mc:Choice>
    <mc:Fallback xmlns="">
      <p:transition spd="slow" advTm="25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3" x="6969125" y="4354513"/>
          <p14:tracePt t="1270" x="6953250" y="4354513"/>
          <p14:tracePt t="1278" x="6905625" y="4354513"/>
          <p14:tracePt t="1286" x="6865938" y="4378325"/>
          <p14:tracePt t="1294" x="6826250" y="4425950"/>
          <p14:tracePt t="1302" x="6761163" y="4505325"/>
          <p14:tracePt t="1310" x="6657975" y="4673600"/>
          <p14:tracePt t="1318" x="6451600" y="4951413"/>
          <p14:tracePt t="1326" x="6196013" y="5302250"/>
          <p14:tracePt t="1334" x="5900738" y="5686425"/>
          <p14:tracePt t="1342" x="5589588" y="6116638"/>
          <p14:tracePt t="1350" x="5278438" y="6594475"/>
          <p14:tracePt t="8822" x="3524250" y="6586538"/>
          <p14:tracePt t="8830" x="3563938" y="6435725"/>
          <p14:tracePt t="8838" x="3595688" y="6315075"/>
          <p14:tracePt t="8846" x="3619500" y="6227763"/>
          <p14:tracePt t="8854" x="3651250" y="6164263"/>
          <p14:tracePt t="8863" x="3676650" y="6076950"/>
          <p14:tracePt t="8870" x="3708400" y="6013450"/>
          <p14:tracePt t="8879" x="3724275" y="5932488"/>
          <p14:tracePt t="8886" x="3740150" y="5868988"/>
          <p14:tracePt t="8894" x="3756025" y="5813425"/>
          <p14:tracePt t="8902" x="3756025" y="5765800"/>
          <p14:tracePt t="8910" x="3756025" y="5741988"/>
          <p14:tracePt t="8966" x="3756025" y="5734050"/>
          <p14:tracePt t="8974" x="3756025" y="5726113"/>
          <p14:tracePt t="8990" x="3756025" y="5718175"/>
          <p14:tracePt t="9022" x="3748088" y="5718175"/>
          <p14:tracePt t="9030" x="3740150" y="5718175"/>
          <p14:tracePt t="9038" x="3732213" y="5718175"/>
          <p14:tracePt t="9046" x="3708400" y="5726113"/>
          <p14:tracePt t="9054" x="3692525" y="5726113"/>
          <p14:tracePt t="9062" x="3668713" y="5726113"/>
          <p14:tracePt t="9070" x="3619500" y="5686425"/>
          <p14:tracePt t="9079" x="3563938" y="5637213"/>
          <p14:tracePt t="9086" x="3492500" y="5549900"/>
          <p14:tracePt t="9094" x="3349625" y="5414963"/>
          <p14:tracePt t="9102" x="3173413" y="5238750"/>
          <p14:tracePt t="9110" x="2967038" y="5056188"/>
          <p14:tracePt t="9118" x="2743200" y="4895850"/>
          <p14:tracePt t="9126" x="2527300" y="4737100"/>
          <p14:tracePt t="9134" x="2360613" y="4624388"/>
          <p14:tracePt t="9142" x="2265363" y="4560888"/>
          <p14:tracePt t="9150" x="2200275" y="4545013"/>
          <p14:tracePt t="9158" x="2168525" y="4537075"/>
          <p14:tracePt t="9166" x="2152650" y="4537075"/>
          <p14:tracePt t="9174" x="2136775" y="4545013"/>
          <p14:tracePt t="9182" x="2128838" y="4560888"/>
          <p14:tracePt t="9191" x="2128838" y="4584700"/>
          <p14:tracePt t="9198" x="2144713" y="4600575"/>
          <p14:tracePt t="9206" x="2200275" y="4633913"/>
          <p14:tracePt t="9214" x="2265363" y="4657725"/>
          <p14:tracePt t="9222" x="2344738" y="4681538"/>
          <p14:tracePt t="9230" x="2447925" y="4681538"/>
          <p14:tracePt t="9238" x="2598738" y="4681538"/>
          <p14:tracePt t="9246" x="2759075" y="4665663"/>
          <p14:tracePt t="9254" x="2957513" y="4608513"/>
          <p14:tracePt t="9263" x="3109913" y="4552950"/>
          <p14:tracePt t="9270" x="3213100" y="4497388"/>
          <p14:tracePt t="9279" x="3260725" y="4441825"/>
          <p14:tracePt t="9286" x="3292475" y="4394200"/>
          <p14:tracePt t="9294" x="3308350" y="4338638"/>
          <p14:tracePt t="9302" x="3300413" y="4298950"/>
          <p14:tracePt t="9310" x="3268663" y="4249738"/>
          <p14:tracePt t="9318" x="3205163" y="4210050"/>
          <p14:tracePt t="9326" x="3133725" y="4186238"/>
          <p14:tracePt t="9334" x="3054350" y="4178300"/>
          <p14:tracePt t="9342" x="2990850" y="4178300"/>
          <p14:tracePt t="9350" x="2925763" y="4202113"/>
          <p14:tracePt t="9358" x="2878138" y="4233863"/>
          <p14:tracePt t="9366" x="2846388" y="4291013"/>
          <p14:tracePt t="9374" x="2822575" y="4330700"/>
          <p14:tracePt t="9382" x="2822575" y="4378325"/>
          <p14:tracePt t="9390" x="2854325" y="4425950"/>
          <p14:tracePt t="9398" x="2917825" y="4457700"/>
          <p14:tracePt t="9406" x="3014663" y="4489450"/>
          <p14:tracePt t="9414" x="3189288" y="4505325"/>
          <p14:tracePt t="9422" x="3373438" y="4505325"/>
          <p14:tracePt t="9430" x="3548063" y="4481513"/>
          <p14:tracePt t="9438" x="3700463" y="4433888"/>
          <p14:tracePt t="9446" x="3827463" y="4370388"/>
          <p14:tracePt t="9454" x="3898900" y="4306888"/>
          <p14:tracePt t="9462" x="3938588" y="4249738"/>
          <p14:tracePt t="9470" x="3938588" y="4194175"/>
          <p14:tracePt t="9479" x="3914775" y="4130675"/>
          <p14:tracePt t="9487" x="3843338" y="4075113"/>
          <p14:tracePt t="9494" x="3724275" y="4019550"/>
          <p14:tracePt t="9502" x="3540125" y="3979863"/>
          <p14:tracePt t="9510" x="3341688" y="3971925"/>
          <p14:tracePt t="9518" x="3117850" y="3987800"/>
          <p14:tracePt t="9526" x="2862263" y="4075113"/>
          <p14:tracePt t="9534" x="2703513" y="4170363"/>
          <p14:tracePt t="9542" x="2606675" y="4249738"/>
          <p14:tracePt t="9550" x="2582863" y="4314825"/>
          <p14:tracePt t="9558" x="2590800" y="4362450"/>
          <p14:tracePt t="9566" x="2640013" y="4418013"/>
          <p14:tracePt t="9574" x="2782888" y="4481513"/>
          <p14:tracePt t="9582" x="2982913" y="4545013"/>
          <p14:tracePt t="9590" x="3205163" y="4592638"/>
          <p14:tracePt t="9598" x="3421063" y="4624388"/>
          <p14:tracePt t="9606" x="3603625" y="4633913"/>
          <p14:tracePt t="9615" x="3740150" y="4633913"/>
          <p14:tracePt t="9622" x="3851275" y="4616450"/>
          <p14:tracePt t="9630" x="3906838" y="4592638"/>
          <p14:tracePt t="9638" x="3938588" y="4576763"/>
          <p14:tracePt t="9646" x="3946525" y="4537075"/>
          <p14:tracePt t="9654" x="3938588" y="4505325"/>
          <p14:tracePt t="9662" x="3875088" y="4465638"/>
          <p14:tracePt t="9670" x="3779838" y="4425950"/>
          <p14:tracePt t="9678" x="3595688" y="4386263"/>
          <p14:tracePt t="9686" x="3381375" y="4378325"/>
          <p14:tracePt t="9694" x="3189288" y="4386263"/>
          <p14:tracePt t="9702" x="3054350" y="4418013"/>
          <p14:tracePt t="9710" x="2990850" y="4465638"/>
          <p14:tracePt t="9718" x="2949575" y="4505325"/>
          <p14:tracePt t="9726" x="2949575" y="4545013"/>
          <p14:tracePt t="9734" x="2990850" y="4592638"/>
          <p14:tracePt t="9742" x="3078163" y="4633913"/>
          <p14:tracePt t="9750" x="3213100" y="4665663"/>
          <p14:tracePt t="9758" x="3373438" y="4697413"/>
          <p14:tracePt t="9766" x="3540125" y="4705350"/>
          <p14:tracePt t="9774" x="3716338" y="4697413"/>
          <p14:tracePt t="9782" x="3867150" y="4657725"/>
          <p14:tracePt t="9790" x="4002088" y="4600575"/>
          <p14:tracePt t="9798" x="4090988" y="4537075"/>
          <p14:tracePt t="9806" x="4130675" y="4481513"/>
          <p14:tracePt t="9814" x="4146550" y="4433888"/>
          <p14:tracePt t="9822" x="4138613" y="4394200"/>
          <p14:tracePt t="9830" x="4090988" y="4354513"/>
          <p14:tracePt t="9838" x="4027488" y="4314825"/>
          <p14:tracePt t="9846" x="3906838" y="4298950"/>
          <p14:tracePt t="9854" x="3787775" y="4298950"/>
          <p14:tracePt t="9862" x="3676650" y="4314825"/>
          <p14:tracePt t="9870" x="3587750" y="4346575"/>
          <p14:tracePt t="9879" x="3532188" y="4394200"/>
          <p14:tracePt t="9886" x="3500438" y="4449763"/>
          <p14:tracePt t="9894" x="3492500" y="4505325"/>
          <p14:tracePt t="9902" x="3500438" y="4560888"/>
          <p14:tracePt t="9910" x="3532188" y="4608513"/>
          <p14:tracePt t="9918" x="3563938" y="4649788"/>
          <p14:tracePt t="9926" x="3619500" y="4681538"/>
          <p14:tracePt t="9934" x="3676650" y="4697413"/>
          <p14:tracePt t="9942" x="3716338" y="4713288"/>
          <p14:tracePt t="9950" x="3756025" y="4721225"/>
          <p14:tracePt t="9958" x="3779838" y="4721225"/>
          <p14:tracePt t="9966" x="3787775" y="4713288"/>
          <p14:tracePt t="9979" x="3795713" y="4705350"/>
          <p14:tracePt t="9982" x="3795713" y="4681538"/>
          <p14:tracePt t="9990" x="3795713" y="4657725"/>
          <p14:tracePt t="9998" x="3787775" y="4633913"/>
          <p14:tracePt t="10006" x="3771900" y="4600575"/>
          <p14:tracePt t="10014" x="3763963" y="4576763"/>
          <p14:tracePt t="10022" x="3756025" y="4560888"/>
          <p14:tracePt t="10062" x="3748088" y="4560888"/>
          <p14:tracePt t="10094" x="3756025" y="4568825"/>
          <p14:tracePt t="10102" x="3763963" y="4576763"/>
          <p14:tracePt t="10110" x="3771900" y="4576763"/>
          <p14:tracePt t="10118" x="3779838" y="4584700"/>
          <p14:tracePt t="10158" x="3787775" y="4584700"/>
          <p14:tracePt t="10263" x="3787775" y="4576763"/>
          <p14:tracePt t="10302" x="3779838" y="4576763"/>
          <p14:tracePt t="10318" x="3779838" y="4584700"/>
          <p14:tracePt t="10326" x="3771900" y="4600575"/>
          <p14:tracePt t="10334" x="3771900" y="4624388"/>
          <p14:tracePt t="10342" x="3771900" y="4665663"/>
          <p14:tracePt t="10350" x="3771900" y="4713288"/>
          <p14:tracePt t="10358" x="3779838" y="4768850"/>
          <p14:tracePt t="10366" x="3795713" y="4808538"/>
          <p14:tracePt t="10374" x="3835400" y="4848225"/>
          <p14:tracePt t="10382" x="3875088" y="4872038"/>
          <p14:tracePt t="10390" x="3922713" y="4887913"/>
          <p14:tracePt t="10398" x="3970338" y="4895850"/>
          <p14:tracePt t="10406" x="4011613" y="4895850"/>
          <p14:tracePt t="10414" x="4067175" y="4872038"/>
          <p14:tracePt t="10422" x="4114800" y="4832350"/>
          <p14:tracePt t="10430" x="4154488" y="4792663"/>
          <p14:tracePt t="10438" x="4186238" y="4737100"/>
          <p14:tracePt t="10446" x="4210050" y="4681538"/>
          <p14:tracePt t="10454" x="4225925" y="4616450"/>
          <p14:tracePt t="10462" x="4241800" y="4576763"/>
          <p14:tracePt t="10470" x="4249738" y="4552950"/>
          <p14:tracePt t="10479" x="4249738" y="4537075"/>
          <p14:tracePt t="10510" x="4249738" y="4529138"/>
          <p14:tracePt t="10534" x="4249738" y="4537075"/>
          <p14:tracePt t="10542" x="4249738" y="4545013"/>
          <p14:tracePt t="10550" x="4257675" y="4568825"/>
          <p14:tracePt t="10558" x="4273550" y="4584700"/>
          <p14:tracePt t="10566" x="4289425" y="4600575"/>
          <p14:tracePt t="10574" x="4321175" y="4616450"/>
          <p14:tracePt t="10582" x="4344988" y="4641850"/>
          <p14:tracePt t="10590" x="4386263" y="4649788"/>
          <p14:tracePt t="10598" x="4425950" y="4665663"/>
          <p14:tracePt t="10606" x="4457700" y="4665663"/>
          <p14:tracePt t="10614" x="4489450" y="4673600"/>
          <p14:tracePt t="10622" x="4505325" y="4673600"/>
          <p14:tracePt t="10638" x="4513263" y="4681538"/>
          <p14:tracePt t="10655" x="4521200" y="4689475"/>
          <p14:tracePt t="10662" x="4521200" y="4705350"/>
          <p14:tracePt t="10670" x="4521200" y="4721225"/>
          <p14:tracePt t="10679" x="4505325" y="4760913"/>
          <p14:tracePt t="10686" x="4457700" y="4808538"/>
          <p14:tracePt t="10694" x="4394200" y="4848225"/>
          <p14:tracePt t="10702" x="4289425" y="4879975"/>
          <p14:tracePt t="10710" x="4130675" y="4919663"/>
          <p14:tracePt t="10718" x="3906838" y="4951413"/>
          <p14:tracePt t="10726" x="3619500" y="4967288"/>
          <p14:tracePt t="10734" x="3300413" y="4976813"/>
          <p14:tracePt t="10742" x="2862263" y="4943475"/>
          <p14:tracePt t="10750" x="2471738" y="4887913"/>
          <p14:tracePt t="10758" x="2089150" y="4824413"/>
          <p14:tracePt t="10766" x="1738313" y="4745038"/>
          <p14:tracePt t="10774" x="1458913" y="4665663"/>
          <p14:tracePt t="10782" x="1220788" y="4560888"/>
          <p14:tracePt t="10790" x="1036638" y="4457700"/>
          <p14:tracePt t="10798" x="893763" y="4314825"/>
          <p14:tracePt t="10806" x="796925" y="4162425"/>
          <p14:tracePt t="10814" x="741363" y="4027488"/>
          <p14:tracePt t="10822" x="717550" y="3906838"/>
          <p14:tracePt t="10830" x="717550" y="3787775"/>
          <p14:tracePt t="10838" x="765175" y="3636963"/>
          <p14:tracePt t="10846" x="893763" y="3349625"/>
          <p14:tracePt t="10854" x="1076325" y="2990850"/>
          <p14:tracePt t="10862" x="1300163" y="2616200"/>
          <p14:tracePt t="10870" x="1546225" y="2233613"/>
          <p14:tracePt t="10879" x="1817688" y="1898650"/>
          <p14:tracePt t="10886" x="2097088" y="1611313"/>
          <p14:tracePt t="10895" x="2384425" y="1371600"/>
          <p14:tracePt t="10902" x="2695575" y="1179513"/>
          <p14:tracePt t="10910" x="2949575" y="1052513"/>
          <p14:tracePt t="10918" x="3149600" y="989013"/>
          <p14:tracePt t="10926" x="3317875" y="965200"/>
          <p14:tracePt t="10934" x="3413125" y="965200"/>
          <p14:tracePt t="10942" x="3492500" y="981075"/>
          <p14:tracePt t="10950" x="3548063" y="1020763"/>
          <p14:tracePt t="10958" x="3595688" y="1060450"/>
          <p14:tracePt t="10966" x="3627438" y="1092200"/>
          <p14:tracePt t="10975" x="3651250" y="1116013"/>
          <p14:tracePt t="10982" x="3660775" y="1123950"/>
          <p14:tracePt t="10990" x="3668713" y="1131888"/>
          <p14:tracePt t="10998" x="3668713" y="1139825"/>
          <p14:tracePt t="11022" x="3676650" y="1139825"/>
          <p14:tracePt t="11086" x="3684588" y="1139825"/>
          <p14:tracePt t="11094" x="3684588" y="1147763"/>
          <p14:tracePt t="11110" x="3676650" y="1163638"/>
          <p14:tracePt t="11118" x="3660775" y="1204913"/>
          <p14:tracePt t="11126" x="3619500" y="1268413"/>
          <p14:tracePt t="11134" x="3556000" y="1363663"/>
          <p14:tracePt t="11142" x="3484563" y="1474788"/>
          <p14:tracePt t="11150" x="3397250" y="1611313"/>
          <p14:tracePt t="11158" x="3325813" y="1754188"/>
          <p14:tracePt t="11166" x="3276600" y="1873250"/>
          <p14:tracePt t="11174" x="3260725" y="1954213"/>
          <p14:tracePt t="11182" x="3252788" y="2001838"/>
          <p14:tracePt t="11190" x="3252788" y="2025650"/>
          <p14:tracePt t="11198" x="3260725" y="2041525"/>
          <p14:tracePt t="11206" x="3276600" y="2049463"/>
          <p14:tracePt t="11214" x="3300413" y="2049463"/>
          <p14:tracePt t="11222" x="3349625" y="2025650"/>
          <p14:tracePt t="11230" x="3397250" y="1993900"/>
          <p14:tracePt t="11238" x="3436938" y="1946275"/>
          <p14:tracePt t="11246" x="3468688" y="1898650"/>
          <p14:tracePt t="11254" x="3476625" y="1857375"/>
          <p14:tracePt t="11262" x="3484563" y="1825625"/>
          <p14:tracePt t="11270" x="3484563" y="1785938"/>
          <p14:tracePt t="11279" x="3476625" y="1770063"/>
          <p14:tracePt t="11286" x="3452813" y="1754188"/>
          <p14:tracePt t="11294" x="3429000" y="1738313"/>
          <p14:tracePt t="11302" x="3397250" y="1738313"/>
          <p14:tracePt t="11310" x="3365500" y="1754188"/>
          <p14:tracePt t="11318" x="3325813" y="1793875"/>
          <p14:tracePt t="11326" x="3292475" y="1873250"/>
          <p14:tracePt t="11334" x="3268663" y="1954213"/>
          <p14:tracePt t="11342" x="3268663" y="2041525"/>
          <p14:tracePt t="11350" x="3300413" y="2128838"/>
          <p14:tracePt t="11358" x="3349625" y="2192338"/>
          <p14:tracePt t="11366" x="3413125" y="2249488"/>
          <p14:tracePt t="11374" x="3492500" y="2281238"/>
          <p14:tracePt t="11382" x="3571875" y="2305050"/>
          <p14:tracePt t="11390" x="3643313" y="2312988"/>
          <p14:tracePt t="11398" x="3692525" y="2312988"/>
          <p14:tracePt t="11406" x="3724275" y="2305050"/>
          <p14:tracePt t="11414" x="3748088" y="2289175"/>
          <p14:tracePt t="11422" x="3763963" y="2273300"/>
          <p14:tracePt t="11430" x="3763963" y="2265363"/>
          <p14:tracePt t="11438" x="3763963" y="2241550"/>
          <p14:tracePt t="11446" x="3763963" y="2224088"/>
          <p14:tracePt t="11454" x="3756025" y="2200275"/>
          <p14:tracePt t="11462" x="3740150" y="2184400"/>
          <p14:tracePt t="11470" x="3724275" y="2168525"/>
          <p14:tracePt t="11479" x="3708400" y="2160588"/>
          <p14:tracePt t="11486" x="3700463" y="2160588"/>
          <p14:tracePt t="11798" x="3692525" y="2160588"/>
          <p14:tracePt t="11814" x="3692525" y="2152650"/>
          <p14:tracePt t="11822" x="3684588" y="2152650"/>
          <p14:tracePt t="11830" x="3668713" y="2152650"/>
          <p14:tracePt t="11838" x="3651250" y="2144713"/>
          <p14:tracePt t="11846" x="3603625" y="2144713"/>
          <p14:tracePt t="11854" x="3556000" y="2136775"/>
          <p14:tracePt t="11862" x="3484563" y="2136775"/>
          <p14:tracePt t="11870" x="3397250" y="2136775"/>
          <p14:tracePt t="11879" x="3260725" y="2136775"/>
          <p14:tracePt t="11886" x="3078163" y="2168525"/>
          <p14:tracePt t="11894" x="2901950" y="2216150"/>
          <p14:tracePt t="11903" x="2711450" y="2281238"/>
          <p14:tracePt t="11910" x="2519363" y="2368550"/>
          <p14:tracePt t="11918" x="2344738" y="2471738"/>
          <p14:tracePt t="11926" x="2192338" y="2584450"/>
          <p14:tracePt t="11934" x="2041525" y="2743200"/>
          <p14:tracePt t="11942" x="1922463" y="2894013"/>
          <p14:tracePt t="11950" x="1841500" y="3054350"/>
          <p14:tracePt t="11958" x="1793875" y="3221038"/>
          <p14:tracePt t="11966" x="1762125" y="3397250"/>
          <p14:tracePt t="11974" x="1754188" y="3571875"/>
          <p14:tracePt t="11995" x="1817688" y="3987800"/>
          <p14:tracePt t="11998" x="1897063" y="4162425"/>
          <p14:tracePt t="12006" x="1985963" y="4298950"/>
          <p14:tracePt t="12014" x="2073275" y="4402138"/>
          <p14:tracePt t="12022" x="2160588" y="4473575"/>
          <p14:tracePt t="12030" x="2232025" y="4521200"/>
          <p14:tracePt t="12038" x="2305050" y="4545013"/>
          <p14:tracePt t="12046" x="2368550" y="4560888"/>
          <p14:tracePt t="12054" x="2408238" y="4560888"/>
          <p14:tracePt t="12062" x="2439988" y="4568825"/>
          <p14:tracePt t="12070" x="2463800" y="4568825"/>
          <p14:tracePt t="12079" x="2495550" y="4568825"/>
          <p14:tracePt t="12086" x="2511425" y="4568825"/>
          <p14:tracePt t="12094" x="2527300" y="4568825"/>
          <p14:tracePt t="12102" x="2535238" y="4568825"/>
          <p14:tracePt t="12110" x="2543175" y="4568825"/>
          <p14:tracePt t="12118" x="2551113" y="4568825"/>
          <p14:tracePt t="12126" x="2566988" y="4576763"/>
          <p14:tracePt t="12134" x="2582863" y="4576763"/>
          <p14:tracePt t="12143" x="2598738" y="4576763"/>
          <p14:tracePt t="12150" x="2624138" y="4576763"/>
          <p14:tracePt t="12158" x="2655888" y="4576763"/>
          <p14:tracePt t="12166" x="2703513" y="4576763"/>
          <p14:tracePt t="12174" x="2759075" y="4576763"/>
          <p14:tracePt t="12182" x="2838450" y="4576763"/>
          <p14:tracePt t="12190" x="2917825" y="4576763"/>
          <p14:tracePt t="12198" x="3030538" y="4576763"/>
          <p14:tracePt t="12206" x="3149600" y="4584700"/>
          <p14:tracePt t="12214" x="3260725" y="4592638"/>
          <p14:tracePt t="12222" x="3373438" y="4608513"/>
          <p14:tracePt t="12230" x="3476625" y="4616450"/>
          <p14:tracePt t="12238" x="3563938" y="4624388"/>
          <p14:tracePt t="12246" x="3651250" y="4624388"/>
          <p14:tracePt t="12254" x="3716338" y="4624388"/>
          <p14:tracePt t="12262" x="3771900" y="4608513"/>
          <p14:tracePt t="12270" x="3795713" y="4592638"/>
          <p14:tracePt t="12279" x="3811588" y="4568825"/>
          <p14:tracePt t="12286" x="3819525" y="4537075"/>
          <p14:tracePt t="12294" x="3819525" y="4497388"/>
          <p14:tracePt t="12302" x="3795713" y="4465638"/>
          <p14:tracePt t="12310" x="3756025" y="4418013"/>
          <p14:tracePt t="12318" x="3724275" y="4378325"/>
          <p14:tracePt t="12326" x="3676650" y="4346575"/>
          <p14:tracePt t="12334" x="3627438" y="4322763"/>
          <p14:tracePt t="12342" x="3587750" y="4306888"/>
          <p14:tracePt t="12350" x="3563938" y="4298950"/>
          <p14:tracePt t="12358" x="3540125" y="4298950"/>
          <p14:tracePt t="12366" x="3524250" y="4298950"/>
          <p14:tracePt t="12374" x="3508375" y="4322763"/>
          <p14:tracePt t="12382" x="3500438" y="4362450"/>
          <p14:tracePt t="12390" x="3492500" y="4425950"/>
          <p14:tracePt t="12398" x="3492500" y="4489450"/>
          <p14:tracePt t="12406" x="3516313" y="4560888"/>
          <p14:tracePt t="12414" x="3548063" y="4641850"/>
          <p14:tracePt t="12422" x="3587750" y="4689475"/>
          <p14:tracePt t="12430" x="3635375" y="4729163"/>
          <p14:tracePt t="12438" x="3684588" y="4760913"/>
          <p14:tracePt t="12446" x="3732213" y="4768850"/>
          <p14:tracePt t="12454" x="3763963" y="4768850"/>
          <p14:tracePt t="12462" x="3803650" y="4752975"/>
          <p14:tracePt t="12470" x="3827463" y="4713288"/>
          <p14:tracePt t="12479" x="3859213" y="4673600"/>
          <p14:tracePt t="12486" x="3867150" y="4616450"/>
          <p14:tracePt t="12494" x="3867150" y="4568825"/>
          <p14:tracePt t="12502" x="3867150" y="4529138"/>
          <p14:tracePt t="12510" x="3851275" y="4489450"/>
          <p14:tracePt t="12518" x="3827463" y="4457700"/>
          <p14:tracePt t="12526" x="3811588" y="4441825"/>
          <p14:tracePt t="12534" x="3803650" y="4433888"/>
          <p14:tracePt t="12542" x="3787775" y="4425950"/>
          <p14:tracePt t="12550" x="3771900" y="4433888"/>
          <p14:tracePt t="12558" x="3763963" y="4449763"/>
          <p14:tracePt t="12566" x="3756025" y="4481513"/>
          <p14:tracePt t="12574" x="3748088" y="4537075"/>
          <p14:tracePt t="12582" x="3748088" y="4592638"/>
          <p14:tracePt t="12590" x="3740150" y="4649788"/>
          <p14:tracePt t="12598" x="3724275" y="4713288"/>
          <p14:tracePt t="12606" x="3716338" y="4776788"/>
          <p14:tracePt t="12614" x="3684588" y="4824413"/>
          <p14:tracePt t="12622" x="3643313" y="4864100"/>
          <p14:tracePt t="12630" x="3603625" y="4879975"/>
          <p14:tracePt t="12638" x="3548063" y="4887913"/>
          <p14:tracePt t="12646" x="3468688" y="4887913"/>
          <p14:tracePt t="12654" x="3349625" y="4856163"/>
          <p14:tracePt t="12662" x="3157538" y="4784725"/>
          <p14:tracePt t="12670" x="2838450" y="4624388"/>
          <p14:tracePt t="12679" x="2511425" y="4449763"/>
          <p14:tracePt t="12686" x="2184400" y="4257675"/>
          <p14:tracePt t="12694" x="1881188" y="4059238"/>
          <p14:tracePt t="12702" x="1619250" y="3867150"/>
          <p14:tracePt t="12710" x="1411288" y="3668713"/>
          <p14:tracePt t="12718" x="1276350" y="3516313"/>
          <p14:tracePt t="12726" x="1195388" y="3357563"/>
          <p14:tracePt t="12734" x="1163638" y="3221038"/>
          <p14:tracePt t="12742" x="1171575" y="3133725"/>
          <p14:tracePt t="12750" x="1236663" y="3014663"/>
          <p14:tracePt t="12758" x="1331913" y="2909888"/>
          <p14:tracePt t="12766" x="1474788" y="2790825"/>
          <p14:tracePt t="12774" x="1690688" y="2655888"/>
          <p14:tracePt t="12782" x="1930400" y="2527300"/>
          <p14:tracePt t="12790" x="2168525" y="2408238"/>
          <p14:tracePt t="12798" x="2392363" y="2320925"/>
          <p14:tracePt t="12806" x="2616200" y="2249488"/>
          <p14:tracePt t="12814" x="2790825" y="2192338"/>
          <p14:tracePt t="12822" x="2925763" y="2160588"/>
          <p14:tracePt t="12830" x="3038475" y="2136775"/>
          <p14:tracePt t="12838" x="3101975" y="2120900"/>
          <p14:tracePt t="12846" x="3125788" y="2120900"/>
          <p14:tracePt t="13046" x="3141663" y="2112963"/>
          <p14:tracePt t="13054" x="3149600" y="2112963"/>
          <p14:tracePt t="13062" x="3157538" y="2112963"/>
          <p14:tracePt t="13070" x="3181350" y="2112963"/>
          <p14:tracePt t="13079" x="3205163" y="2105025"/>
          <p14:tracePt t="13086" x="3228975" y="2105025"/>
          <p14:tracePt t="13094" x="3268663" y="2097088"/>
          <p14:tracePt t="13102" x="3308350" y="2089150"/>
          <p14:tracePt t="13110" x="3341688" y="2073275"/>
          <p14:tracePt t="13118" x="3381375" y="2065338"/>
          <p14:tracePt t="13126" x="3397250" y="2065338"/>
          <p14:tracePt t="13134" x="3413125" y="2057400"/>
          <p14:tracePt t="13206" x="3421063" y="2057400"/>
          <p14:tracePt t="13238" x="3413125" y="2057400"/>
          <p14:tracePt t="13270" x="3405188" y="2065338"/>
          <p14:tracePt t="13358" x="3421063" y="2065338"/>
          <p14:tracePt t="13366" x="3436938" y="2065338"/>
          <p14:tracePt t="13374" x="3444875" y="2065338"/>
          <p14:tracePt t="13382" x="3452813" y="2065338"/>
          <p14:tracePt t="13390" x="3460750" y="2057400"/>
          <p14:tracePt t="13478" x="3452813" y="2057400"/>
          <p14:tracePt t="13486" x="3444875" y="2057400"/>
          <p14:tracePt t="13494" x="3429000" y="2065338"/>
          <p14:tracePt t="13502" x="3413125" y="2081213"/>
          <p14:tracePt t="13510" x="3381375" y="2112963"/>
          <p14:tracePt t="13518" x="3341688" y="2144713"/>
          <p14:tracePt t="13526" x="3284538" y="2208213"/>
          <p14:tracePt t="13534" x="3228975" y="2281238"/>
          <p14:tracePt t="13542" x="3173413" y="2352675"/>
          <p14:tracePt t="13550" x="3109913" y="2439988"/>
          <p14:tracePt t="13558" x="3030538" y="2543175"/>
          <p14:tracePt t="13566" x="2974975" y="2632075"/>
          <p14:tracePt t="13574" x="2925763" y="2695575"/>
          <p14:tracePt t="13582" x="2886075" y="2767013"/>
          <p14:tracePt t="13590" x="2870200" y="2806700"/>
          <p14:tracePt t="13598" x="2862263" y="2830513"/>
          <p14:tracePt t="13662" x="2862263" y="2838450"/>
          <p14:tracePt t="13678" x="2854325" y="2838450"/>
          <p14:tracePt t="13694" x="2846388" y="2838450"/>
          <p14:tracePt t="13702" x="2830513" y="2838450"/>
          <p14:tracePt t="13710" x="2822575" y="2838450"/>
          <p14:tracePt t="13718" x="2806700" y="2838450"/>
          <p14:tracePt t="13726" x="2790825" y="2838450"/>
          <p14:tracePt t="13734" x="2774950" y="2838450"/>
          <p14:tracePt t="13742" x="2759075" y="2838450"/>
          <p14:tracePt t="13750" x="2735263" y="2846388"/>
          <p14:tracePt t="13758" x="2719388" y="2854325"/>
          <p14:tracePt t="13766" x="2695575" y="2862263"/>
          <p14:tracePt t="13774" x="2679700" y="2878138"/>
          <p14:tracePt t="13782" x="2655888" y="2886075"/>
          <p14:tracePt t="13790" x="2640013" y="2894013"/>
          <p14:tracePt t="13798" x="2632075" y="2901950"/>
          <p14:tracePt t="13806" x="2624138" y="2909888"/>
          <p14:tracePt t="13870" x="2616200" y="2919413"/>
          <p14:tracePt t="13942" x="2616200" y="2909888"/>
          <p14:tracePt t="15750" x="2616200" y="2901950"/>
          <p14:tracePt t="15758" x="2606675" y="2901950"/>
          <p14:tracePt t="15766" x="2590800" y="2927350"/>
          <p14:tracePt t="15774" x="2551113" y="2974975"/>
          <p14:tracePt t="15782" x="2519363" y="3046413"/>
          <p14:tracePt t="15790" x="2479675" y="3133725"/>
          <p14:tracePt t="15798" x="2439988" y="3286125"/>
          <p14:tracePt t="15806" x="2400300" y="3460750"/>
          <p14:tracePt t="15814" x="2352675" y="3708400"/>
          <p14:tracePt t="15822" x="2320925" y="3979863"/>
          <p14:tracePt t="15830" x="2305050" y="4314825"/>
          <p14:tracePt t="15838" x="2336800" y="4649788"/>
          <p14:tracePt t="15846" x="2392363" y="4959350"/>
          <p14:tracePt t="15854" x="2487613" y="5262563"/>
          <p14:tracePt t="15862" x="2616200" y="5518150"/>
          <p14:tracePt t="15870" x="2767013" y="5718175"/>
          <p14:tracePt t="15879" x="2925763" y="5868988"/>
          <p14:tracePt t="15886" x="3133725" y="5964238"/>
          <p14:tracePt t="15894" x="3300413" y="6021388"/>
          <p14:tracePt t="15902" x="3436938" y="6029325"/>
          <p14:tracePt t="15910" x="3563938" y="6005513"/>
          <p14:tracePt t="15918" x="3684588" y="5964238"/>
          <p14:tracePt t="15926" x="3795713" y="5900738"/>
          <p14:tracePt t="15934" x="3883025" y="5853113"/>
          <p14:tracePt t="15942" x="3930650" y="5813425"/>
          <p14:tracePt t="15950" x="3962400" y="5781675"/>
          <p14:tracePt t="15958" x="3970338" y="5765800"/>
          <p14:tracePt t="15966" x="3978275" y="5757863"/>
          <p14:tracePt t="15974" x="3978275" y="5749925"/>
          <p14:tracePt t="15982" x="3978275" y="5741988"/>
          <p14:tracePt t="16038" x="3978275" y="5734050"/>
          <p14:tracePt t="16054" x="3978275" y="5726113"/>
          <p14:tracePt t="16070" x="3978275" y="5718175"/>
          <p14:tracePt t="16078" x="3978275" y="5702300"/>
          <p14:tracePt t="16086" x="3986213" y="5694363"/>
          <p14:tracePt t="16094" x="3994150" y="5670550"/>
          <p14:tracePt t="16102" x="3994150" y="5629275"/>
          <p14:tracePt t="16110" x="4011613" y="5581650"/>
          <p14:tracePt t="16118" x="4027488" y="5510213"/>
          <p14:tracePt t="16126" x="4035425" y="5438775"/>
          <p14:tracePt t="16134" x="4043363" y="5367338"/>
          <p14:tracePt t="16142" x="4059238" y="5286375"/>
          <p14:tracePt t="16150" x="4067175" y="5191125"/>
          <p14:tracePt t="16158" x="4083050" y="5080000"/>
          <p14:tracePt t="16166" x="4083050" y="4992688"/>
          <p14:tracePt t="16174" x="4090988" y="4903788"/>
          <p14:tracePt t="16182" x="4098925" y="4840288"/>
          <p14:tracePt t="16190" x="4106863" y="4784725"/>
          <p14:tracePt t="16198" x="4114800" y="4745038"/>
          <p14:tracePt t="16206" x="4114800" y="4697413"/>
          <p14:tracePt t="16214" x="4114800" y="4673600"/>
          <p14:tracePt t="16222" x="4114800" y="4657725"/>
          <p14:tracePt t="16263" x="4122738" y="4657725"/>
          <p14:tracePt t="16279" x="4130675" y="4657725"/>
          <p14:tracePt t="16542" x="4138613" y="4649788"/>
          <p14:tracePt t="16558" x="4138613" y="4633913"/>
          <p14:tracePt t="16566" x="4138613" y="4616450"/>
          <p14:tracePt t="16574" x="4130675" y="4592638"/>
          <p14:tracePt t="16582" x="4114800" y="4552950"/>
          <p14:tracePt t="16590" x="4083050" y="4513263"/>
          <p14:tracePt t="16598" x="4043363" y="4473575"/>
          <p14:tracePt t="16606" x="3994150" y="4433888"/>
          <p14:tracePt t="16614" x="3930650" y="4402138"/>
          <p14:tracePt t="16622" x="3867150" y="4378325"/>
          <p14:tracePt t="16630" x="3795713" y="4362450"/>
          <p14:tracePt t="16638" x="3732213" y="4354513"/>
          <p14:tracePt t="16647" x="3660775" y="4354513"/>
          <p14:tracePt t="16654" x="3595688" y="4362450"/>
          <p14:tracePt t="16662" x="3556000" y="4394200"/>
          <p14:tracePt t="16670" x="3524250" y="4441825"/>
          <p14:tracePt t="16679" x="3508375" y="4497388"/>
          <p14:tracePt t="16686" x="3508375" y="4560888"/>
          <p14:tracePt t="16694" x="3524250" y="4624388"/>
          <p14:tracePt t="16702" x="3571875" y="4681538"/>
          <p14:tracePt t="16711" x="3651250" y="4737100"/>
          <p14:tracePt t="16718" x="3756025" y="4776788"/>
          <p14:tracePt t="16726" x="3867150" y="4800600"/>
          <p14:tracePt t="16734" x="3970338" y="4800600"/>
          <p14:tracePt t="16742" x="4075113" y="4792663"/>
          <p14:tracePt t="16750" x="4186238" y="4745038"/>
          <p14:tracePt t="16758" x="4257675" y="4697413"/>
          <p14:tracePt t="16766" x="4305300" y="4641850"/>
          <p14:tracePt t="16774" x="4329113" y="4568825"/>
          <p14:tracePt t="16782" x="4337050" y="4497388"/>
          <p14:tracePt t="16790" x="4337050" y="4425950"/>
          <p14:tracePt t="16798" x="4313238" y="4362450"/>
          <p14:tracePt t="16806" x="4257675" y="4291013"/>
          <p14:tracePt t="16814" x="4202113" y="4233863"/>
          <p14:tracePt t="16822" x="4138613" y="4194175"/>
          <p14:tracePt t="16830" x="4083050" y="4162425"/>
          <p14:tracePt t="16838" x="4027488" y="4154488"/>
          <p14:tracePt t="16846" x="3986213" y="4154488"/>
          <p14:tracePt t="16854" x="3962400" y="4154488"/>
          <p14:tracePt t="16863" x="3938588" y="4186238"/>
          <p14:tracePt t="16870" x="3914775" y="4225925"/>
          <p14:tracePt t="16878" x="3906838" y="4281488"/>
          <p14:tracePt t="16886" x="3898900" y="4330700"/>
          <p14:tracePt t="16894" x="3898900" y="4386263"/>
          <p14:tracePt t="16902" x="3914775" y="4449763"/>
          <p14:tracePt t="16910" x="3946525" y="4505325"/>
          <p14:tracePt t="16918" x="3994150" y="4552950"/>
          <p14:tracePt t="16926" x="4043363" y="4584700"/>
          <p14:tracePt t="16934" x="4083050" y="4600575"/>
          <p14:tracePt t="16942" x="4130675" y="4608513"/>
          <p14:tracePt t="16950" x="4170363" y="4608513"/>
          <p14:tracePt t="16958" x="4194175" y="4600575"/>
          <p14:tracePt t="16966" x="4217988" y="4576763"/>
          <p14:tracePt t="16974" x="4233863" y="4560888"/>
          <p14:tracePt t="16995" x="4241800" y="4513263"/>
          <p14:tracePt t="16998" x="4241800" y="4489450"/>
          <p14:tracePt t="17006" x="4225925" y="4457700"/>
          <p14:tracePt t="17014" x="4210050" y="4441825"/>
          <p14:tracePt t="17022" x="4194175" y="4425950"/>
          <p14:tracePt t="17030" x="4186238" y="4418013"/>
          <p14:tracePt t="17038" x="4170363" y="4410075"/>
          <p14:tracePt t="17046" x="4154488" y="4402138"/>
          <p14:tracePt t="17054" x="4146550" y="4402138"/>
          <p14:tracePt t="17063" x="4138613" y="4402138"/>
          <p14:tracePt t="17070" x="4130675" y="4402138"/>
          <p14:tracePt t="17086" x="4122738" y="4402138"/>
          <p14:tracePt t="17102" x="4122738" y="4410075"/>
          <p14:tracePt t="17110" x="4106863" y="4418013"/>
          <p14:tracePt t="17118" x="4106863" y="4433888"/>
          <p14:tracePt t="17126" x="4098925" y="4441825"/>
          <p14:tracePt t="17134" x="4098925" y="4465638"/>
          <p14:tracePt t="17142" x="4098925" y="4481513"/>
          <p14:tracePt t="17150" x="4098925" y="4497388"/>
          <p14:tracePt t="17158" x="4106863" y="4529138"/>
          <p14:tracePt t="17166" x="4122738" y="4552950"/>
          <p14:tracePt t="17174" x="4138613" y="4576763"/>
          <p14:tracePt t="17182" x="4146550" y="4592638"/>
          <p14:tracePt t="17190" x="4154488" y="4600575"/>
          <p14:tracePt t="17270" x="4138613" y="4600575"/>
          <p14:tracePt t="17278" x="4114800" y="4600575"/>
          <p14:tracePt t="17286" x="4075113" y="4600575"/>
          <p14:tracePt t="17294" x="4035425" y="4600575"/>
          <p14:tracePt t="17302" x="3986213" y="4600575"/>
          <p14:tracePt t="17310" x="3922713" y="4616450"/>
          <p14:tracePt t="17318" x="3859213" y="4633913"/>
          <p14:tracePt t="17326" x="3795713" y="4657725"/>
          <p14:tracePt t="17334" x="3724275" y="4673600"/>
          <p14:tracePt t="17342" x="3660775" y="4697413"/>
          <p14:tracePt t="17350" x="3611563" y="4721225"/>
          <p14:tracePt t="17358" x="3587750" y="4737100"/>
          <p14:tracePt t="17366" x="3579813" y="4745038"/>
          <p14:tracePt t="17374" x="3579813" y="4752975"/>
          <p14:tracePt t="17382" x="3579813" y="4760913"/>
          <p14:tracePt t="17390" x="3579813" y="4768850"/>
          <p14:tracePt t="17398" x="3595688" y="4776788"/>
          <p14:tracePt t="17406" x="3611563" y="4776788"/>
          <p14:tracePt t="17414" x="3643313" y="4776788"/>
          <p14:tracePt t="17422" x="3668713" y="4776788"/>
          <p14:tracePt t="17430" x="3692525" y="4760913"/>
          <p14:tracePt t="17438" x="3724275" y="4737100"/>
          <p14:tracePt t="17446" x="3756025" y="4713288"/>
          <p14:tracePt t="17454" x="3787775" y="4681538"/>
          <p14:tracePt t="17463" x="3811588" y="4641850"/>
          <p14:tracePt t="17470" x="3827463" y="4600575"/>
          <p14:tracePt t="17478" x="3843338" y="4568825"/>
          <p14:tracePt t="17486" x="3843338" y="4529138"/>
          <p14:tracePt t="17494" x="3843338" y="4505325"/>
          <p14:tracePt t="17502" x="3843338" y="4489450"/>
          <p14:tracePt t="17510" x="3835400" y="4465638"/>
          <p14:tracePt t="17518" x="3803650" y="4441825"/>
          <p14:tracePt t="17526" x="3779838" y="4433888"/>
          <p14:tracePt t="17534" x="3756025" y="4425950"/>
          <p14:tracePt t="17542" x="3732213" y="4425950"/>
          <p14:tracePt t="17550" x="3700463" y="4433888"/>
          <p14:tracePt t="17558" x="3676650" y="4449763"/>
          <p14:tracePt t="17566" x="3651250" y="4481513"/>
          <p14:tracePt t="17574" x="3635375" y="4521200"/>
          <p14:tracePt t="17582" x="3635375" y="4552950"/>
          <p14:tracePt t="17590" x="3651250" y="4576763"/>
          <p14:tracePt t="17598" x="3676650" y="4600575"/>
          <p14:tracePt t="17606" x="3716338" y="4616450"/>
          <p14:tracePt t="17614" x="3763963" y="4633913"/>
          <p14:tracePt t="17622" x="3827463" y="4641850"/>
          <p14:tracePt t="17630" x="3890963" y="4641850"/>
          <p14:tracePt t="17638" x="3954463" y="4624388"/>
          <p14:tracePt t="17647" x="3994150" y="4600575"/>
          <p14:tracePt t="17654" x="4027488" y="4576763"/>
          <p14:tracePt t="17662" x="4051300" y="4552950"/>
          <p14:tracePt t="17670" x="4059238" y="4521200"/>
          <p14:tracePt t="17678" x="4059238" y="4489450"/>
          <p14:tracePt t="17686" x="4043363" y="4457700"/>
          <p14:tracePt t="17694" x="4019550" y="4425950"/>
          <p14:tracePt t="17702" x="3970338" y="4394200"/>
          <p14:tracePt t="17710" x="3914775" y="4362450"/>
          <p14:tracePt t="17718" x="3851275" y="4346575"/>
          <p14:tracePt t="17726" x="3787775" y="4330700"/>
          <p14:tracePt t="17734" x="3716338" y="4330700"/>
          <p14:tracePt t="17742" x="3651250" y="4338638"/>
          <p14:tracePt t="17750" x="3587750" y="4362450"/>
          <p14:tracePt t="17758" x="3524250" y="4402138"/>
          <p14:tracePt t="17766" x="3460750" y="4465638"/>
          <p14:tracePt t="17774" x="3405188" y="4560888"/>
          <p14:tracePt t="17782" x="3365500" y="4633913"/>
          <p14:tracePt t="17790" x="3357563" y="4697413"/>
          <p14:tracePt t="17798" x="3357563" y="4752975"/>
          <p14:tracePt t="17806" x="3373438" y="4784725"/>
          <p14:tracePt t="17814" x="3413125" y="4808538"/>
          <p14:tracePt t="17822" x="3484563" y="4824413"/>
          <p14:tracePt t="17830" x="3571875" y="4824413"/>
          <p14:tracePt t="17838" x="3676650" y="4800600"/>
          <p14:tracePt t="17846" x="3795713" y="4768850"/>
          <p14:tracePt t="17854" x="3898900" y="4721225"/>
          <p14:tracePt t="17863" x="3986213" y="4665663"/>
          <p14:tracePt t="17870" x="4035425" y="4608513"/>
          <p14:tracePt t="17878" x="4059238" y="4568825"/>
          <p14:tracePt t="17886" x="4067175" y="4529138"/>
          <p14:tracePt t="17894" x="4067175" y="4489450"/>
          <p14:tracePt t="17902" x="4059238" y="4465638"/>
          <p14:tracePt t="17910" x="4027488" y="4441825"/>
          <p14:tracePt t="17918" x="3986213" y="4433888"/>
          <p14:tracePt t="17926" x="3938588" y="4433888"/>
          <p14:tracePt t="17934" x="3890963" y="4441825"/>
          <p14:tracePt t="17942" x="3851275" y="4457700"/>
          <p14:tracePt t="17950" x="3795713" y="4497388"/>
          <p14:tracePt t="17958" x="3740150" y="4552950"/>
          <p14:tracePt t="17966" x="3700463" y="4600575"/>
          <p14:tracePt t="17974" x="3676650" y="4657725"/>
          <p14:tracePt t="17982" x="3660775" y="4705350"/>
          <p14:tracePt t="17990" x="3660775" y="4745038"/>
          <p14:tracePt t="17998" x="3684588" y="4760913"/>
          <p14:tracePt t="18006" x="3724275" y="4784725"/>
          <p14:tracePt t="18014" x="3787775" y="4784725"/>
          <p14:tracePt t="18022" x="3851275" y="4784725"/>
          <p14:tracePt t="18030" x="3906838" y="4784725"/>
          <p14:tracePt t="18038" x="3946525" y="4768850"/>
          <p14:tracePt t="18046" x="3962400" y="4745038"/>
          <p14:tracePt t="18054" x="3978275" y="4721225"/>
          <p14:tracePt t="18063" x="3970338" y="4697413"/>
          <p14:tracePt t="18070" x="3946525" y="4665663"/>
          <p14:tracePt t="18078" x="3914775" y="4641850"/>
          <p14:tracePt t="18086" x="3851275" y="4624388"/>
          <p14:tracePt t="18094" x="3795713" y="4600575"/>
          <p14:tracePt t="18102" x="3724275" y="4584700"/>
          <p14:tracePt t="18110" x="3676650" y="4584700"/>
          <p14:tracePt t="18118" x="3643313" y="4584700"/>
          <p14:tracePt t="18126" x="3619500" y="4584700"/>
          <p14:tracePt t="18134" x="3595688" y="4584700"/>
          <p14:tracePt t="18142" x="3587750" y="4592638"/>
          <p14:tracePt t="18162" x="3571875" y="4633913"/>
          <p14:tracePt t="18166" x="3571875" y="4649788"/>
          <p14:tracePt t="18174" x="3571875" y="4665663"/>
          <p14:tracePt t="18183" x="3579813" y="4689475"/>
          <p14:tracePt t="18190" x="3579813" y="4705350"/>
          <p14:tracePt t="18198" x="3587750" y="4721225"/>
          <p14:tracePt t="18206" x="3595688" y="4737100"/>
          <p14:tracePt t="18214" x="3603625" y="4745038"/>
          <p14:tracePt t="18222" x="3603625" y="4752975"/>
          <p14:tracePt t="18230" x="3603625" y="4760913"/>
          <p14:tracePt t="18238" x="3587750" y="4776788"/>
          <p14:tracePt t="18246" x="3563938" y="4792663"/>
          <p14:tracePt t="18254" x="3524250" y="4808538"/>
          <p14:tracePt t="18262" x="3452813" y="4832350"/>
          <p14:tracePt t="18270" x="3365500" y="4848225"/>
          <p14:tracePt t="18278" x="3268663" y="4856163"/>
          <p14:tracePt t="18286" x="3133725" y="4856163"/>
          <p14:tracePt t="18294" x="2974975" y="4840288"/>
          <p14:tracePt t="18302" x="2798763" y="4800600"/>
          <p14:tracePt t="18310" x="2616200" y="4760913"/>
          <p14:tracePt t="18318" x="2368550" y="4697413"/>
          <p14:tracePt t="18326" x="2152650" y="4616450"/>
          <p14:tracePt t="18334" x="1938338" y="4505325"/>
          <p14:tracePt t="18342" x="1738313" y="4378325"/>
          <p14:tracePt t="18350" x="1562100" y="4225925"/>
          <p14:tracePt t="18358" x="1419225" y="4067175"/>
          <p14:tracePt t="18366" x="1300163" y="3898900"/>
          <p14:tracePt t="18374" x="1220788" y="3708400"/>
          <p14:tracePt t="18382" x="1171575" y="3556000"/>
          <p14:tracePt t="18390" x="1155700" y="3413125"/>
          <p14:tracePt t="18398" x="1155700" y="3262313"/>
          <p14:tracePt t="18406" x="1195388" y="3094038"/>
          <p14:tracePt t="18414" x="1260475" y="2943225"/>
          <p14:tracePt t="18422" x="1379538" y="2743200"/>
          <p14:tracePt t="18430" x="1506538" y="2576513"/>
          <p14:tracePt t="18438" x="1635125" y="2416175"/>
          <p14:tracePt t="18447" x="1762125" y="2289175"/>
          <p14:tracePt t="18454" x="1889125" y="2176463"/>
          <p14:tracePt t="18462" x="2025650" y="2065338"/>
          <p14:tracePt t="18470" x="2152650" y="1985963"/>
          <p14:tracePt t="18478" x="2312988" y="1914525"/>
          <p14:tracePt t="18486" x="2447925" y="1873250"/>
          <p14:tracePt t="18494" x="2559050" y="1865313"/>
          <p14:tracePt t="18502" x="2647950" y="1865313"/>
          <p14:tracePt t="18510" x="2719388" y="1865313"/>
          <p14:tracePt t="18518" x="2782888" y="1881188"/>
          <p14:tracePt t="18526" x="2838450" y="1906588"/>
          <p14:tracePt t="18534" x="2878138" y="1930400"/>
          <p14:tracePt t="18542" x="2909888" y="1946275"/>
          <p14:tracePt t="18550" x="2925763" y="1954213"/>
          <p14:tracePt t="18558" x="2933700" y="1970088"/>
          <p14:tracePt t="18566" x="2941638" y="1970088"/>
          <p14:tracePt t="18582" x="2949575" y="1970088"/>
          <p14:tracePt t="18598" x="2957513" y="1978025"/>
          <p14:tracePt t="18606" x="2974975" y="1978025"/>
          <p14:tracePt t="18614" x="2998788" y="1978025"/>
          <p14:tracePt t="18622" x="3030538" y="1978025"/>
          <p14:tracePt t="18630" x="3086100" y="1970088"/>
          <p14:tracePt t="18638" x="3149600" y="1954213"/>
          <p14:tracePt t="18647" x="3197225" y="1938338"/>
          <p14:tracePt t="18654" x="3236913" y="1930400"/>
          <p14:tracePt t="18662" x="3252788" y="1922463"/>
          <p14:tracePt t="18670" x="3260725" y="1914525"/>
          <p14:tracePt t="18694" x="3228975" y="1914525"/>
          <p14:tracePt t="18702" x="3181350" y="1922463"/>
          <p14:tracePt t="18710" x="3086100" y="1962150"/>
          <p14:tracePt t="18718" x="2974975" y="2017713"/>
          <p14:tracePt t="18726" x="2854325" y="2089150"/>
          <p14:tracePt t="18734" x="2743200" y="2168525"/>
          <p14:tracePt t="18742" x="2663825" y="2241550"/>
          <p14:tracePt t="18750" x="2616200" y="2305050"/>
          <p14:tracePt t="18758" x="2590800" y="2344738"/>
          <p14:tracePt t="18766" x="2590800" y="2368550"/>
          <p14:tracePt t="18774" x="2598738" y="2384425"/>
          <p14:tracePt t="18782" x="2632075" y="2400300"/>
          <p14:tracePt t="18790" x="2679700" y="2400300"/>
          <p14:tracePt t="18798" x="2743200" y="2400300"/>
          <p14:tracePt t="18806" x="2798763" y="2376488"/>
          <p14:tracePt t="18814" x="2862263" y="2336800"/>
          <p14:tracePt t="18822" x="2909888" y="2297113"/>
          <p14:tracePt t="18830" x="2949575" y="2257425"/>
          <p14:tracePt t="18838" x="2974975" y="2224088"/>
          <p14:tracePt t="18847" x="2982913" y="2192338"/>
          <p14:tracePt t="18854" x="2990850" y="2176463"/>
          <p14:tracePt t="18862" x="2990850" y="2168525"/>
          <p14:tracePt t="18910" x="2990850" y="2176463"/>
          <p14:tracePt t="19078" x="2982913" y="2184400"/>
          <p14:tracePt t="19094" x="2974975" y="2192338"/>
          <p14:tracePt t="19102" x="2949575" y="2216150"/>
          <p14:tracePt t="19110" x="2901950" y="2273300"/>
          <p14:tracePt t="19118" x="2838450" y="2352675"/>
          <p14:tracePt t="19126" x="2727325" y="2487613"/>
          <p14:tracePt t="19134" x="2598738" y="2655888"/>
          <p14:tracePt t="19142" x="2455863" y="2878138"/>
          <p14:tracePt t="19150" x="2273300" y="3173413"/>
          <p14:tracePt t="19158" x="2112963" y="3468688"/>
          <p14:tracePt t="19166" x="1978025" y="3787775"/>
          <p14:tracePt t="19174" x="1865313" y="4122738"/>
          <p14:tracePt t="19182" x="1778000" y="4433888"/>
          <p14:tracePt t="19190" x="1722438" y="4745038"/>
          <p14:tracePt t="19198" x="1698625" y="5000625"/>
          <p14:tracePt t="19206" x="1698625" y="5214938"/>
          <p14:tracePt t="19214" x="1714500" y="5359400"/>
          <p14:tracePt t="19222" x="1730375" y="5430838"/>
          <p14:tracePt t="19230" x="1754188" y="5486400"/>
          <p14:tracePt t="19238" x="1762125" y="5510213"/>
          <p14:tracePt t="19247" x="1770063" y="5526088"/>
          <p14:tracePt t="19278" x="1778000" y="5534025"/>
          <p14:tracePt t="19366" x="1785938" y="5534025"/>
          <p14:tracePt t="19398" x="1793875" y="5534025"/>
          <p14:tracePt t="19406" x="1801813" y="5534025"/>
          <p14:tracePt t="19414" x="1817688" y="5534025"/>
          <p14:tracePt t="19422" x="1825625" y="5534025"/>
          <p14:tracePt t="19430" x="1849438" y="5534025"/>
          <p14:tracePt t="19438" x="1857375" y="5526088"/>
          <p14:tracePt t="19446" x="1881188" y="5526088"/>
          <p14:tracePt t="19454" x="1897063" y="5510213"/>
          <p14:tracePt t="19463" x="1922463" y="5502275"/>
          <p14:tracePt t="19470" x="1938338" y="5478463"/>
          <p14:tracePt t="19478" x="1970088" y="5446713"/>
          <p14:tracePt t="19486" x="2001838" y="5391150"/>
          <p14:tracePt t="19494" x="2025650" y="5327650"/>
          <p14:tracePt t="19502" x="2041525" y="5207000"/>
          <p14:tracePt t="19510" x="2049463" y="5087938"/>
          <p14:tracePt t="19518" x="2049463" y="4967288"/>
          <p14:tracePt t="19526" x="2041525" y="4840288"/>
          <p14:tracePt t="19534" x="2025650" y="4737100"/>
          <p14:tracePt t="19542" x="2001838" y="4649788"/>
          <p14:tracePt t="19550" x="1985963" y="4592638"/>
          <p14:tracePt t="19558" x="1962150" y="4545013"/>
          <p14:tracePt t="19590" x="1954213" y="4537075"/>
          <p14:tracePt t="19606" x="1954213" y="4529138"/>
          <p14:tracePt t="19646" x="1954213" y="4537075"/>
          <p14:tracePt t="19654" x="1954213" y="4545013"/>
          <p14:tracePt t="19662" x="1954213" y="4552950"/>
          <p14:tracePt t="19734" x="1954213" y="4545013"/>
          <p14:tracePt t="19742" x="1954213" y="4537075"/>
          <p14:tracePt t="19750" x="1954213" y="4521200"/>
          <p14:tracePt t="19758" x="1946275" y="4505325"/>
          <p14:tracePt t="19766" x="1946275" y="448945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D366A64-3D07-451D-B0EB-0D8E8830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0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E858F6D-F330-4654-9A0E-5A6C5761B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4222F22-CEB0-4E3E-98EE-73A53319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2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586960-C840-4958-A077-4182CDD26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8" y="3200591"/>
            <a:ext cx="7921904" cy="5477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C7878-4672-4A15-9ACF-D158DDB4082C}"/>
              </a:ext>
            </a:extLst>
          </p:cNvPr>
          <p:cNvSpPr/>
          <p:nvPr/>
        </p:nvSpPr>
        <p:spPr>
          <a:xfrm>
            <a:off x="7051453" y="3079465"/>
            <a:ext cx="3542205" cy="790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367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5373-E75D-4C23-AD4E-24B876FA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inner product is linear</a:t>
            </a:r>
            <a:endParaRPr lang="en-CA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3BFCC35-1986-4F69-BF23-1CFB45501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37" y="1806499"/>
            <a:ext cx="6914286" cy="4180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B92CCF-91CF-46FC-B4F4-229C0D387D6B}"/>
              </a:ext>
            </a:extLst>
          </p:cNvPr>
          <p:cNvSpPr/>
          <p:nvPr/>
        </p:nvSpPr>
        <p:spPr>
          <a:xfrm>
            <a:off x="1801346" y="2233948"/>
            <a:ext cx="9354334" cy="4082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15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8EDB69C-A135-431F-8BE8-25B5CE14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8F880B-7454-4DDE-8CE6-EAA3CE076F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See, look, it works:</a:t>
            </a:r>
            <a:endParaRPr lang="en-CA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CD09A9B-ECE0-44C7-BEB0-A3809BA2D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1986865"/>
            <a:ext cx="9123809" cy="32857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0EE123-F265-4D68-9152-894F0996CA3E}"/>
              </a:ext>
            </a:extLst>
          </p:cNvPr>
          <p:cNvSpPr/>
          <p:nvPr/>
        </p:nvSpPr>
        <p:spPr>
          <a:xfrm>
            <a:off x="1799230" y="2427119"/>
            <a:ext cx="9411484" cy="43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4DFEF-E549-497B-80FF-848E0FFE1B87}"/>
              </a:ext>
            </a:extLst>
          </p:cNvPr>
          <p:cNvSpPr/>
          <p:nvPr/>
        </p:nvSpPr>
        <p:spPr>
          <a:xfrm>
            <a:off x="1534095" y="2833961"/>
            <a:ext cx="9411484" cy="43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DC260-CBF9-4CF3-B60B-B912F47C6800}"/>
              </a:ext>
            </a:extLst>
          </p:cNvPr>
          <p:cNvSpPr/>
          <p:nvPr/>
        </p:nvSpPr>
        <p:spPr>
          <a:xfrm>
            <a:off x="1534095" y="3281027"/>
            <a:ext cx="6341175" cy="835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5C1840-A871-4544-866A-57FFEA49BC51}"/>
              </a:ext>
            </a:extLst>
          </p:cNvPr>
          <p:cNvSpPr/>
          <p:nvPr/>
        </p:nvSpPr>
        <p:spPr>
          <a:xfrm>
            <a:off x="1534095" y="4145297"/>
            <a:ext cx="6341175" cy="1226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AFD58-9D53-4F2F-A7C3-3CAC9C6FD4C9}"/>
              </a:ext>
            </a:extLst>
          </p:cNvPr>
          <p:cNvSpPr/>
          <p:nvPr/>
        </p:nvSpPr>
        <p:spPr>
          <a:xfrm>
            <a:off x="2600439" y="2316087"/>
            <a:ext cx="3904533" cy="48929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5454C276-2F2D-4928-A4BC-4C6A2663B0F4}"/>
              </a:ext>
            </a:extLst>
          </p:cNvPr>
          <p:cNvSpPr/>
          <p:nvPr/>
        </p:nvSpPr>
        <p:spPr>
          <a:xfrm>
            <a:off x="6095999" y="2327598"/>
            <a:ext cx="5329686" cy="46707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095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34518 -0.003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1" grpId="1" animBg="1"/>
      <p:bldP spid="11" grpId="2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DABFEFD-059C-4C8C-B434-B49621A7A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1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80AACB9-D30D-45A6-ACC2-70CBB2553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3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E786914-C678-4A51-AA2D-017088E50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260CBE-131E-4D9C-8C21-C5E1B8F39484}"/>
              </a:ext>
            </a:extLst>
          </p:cNvPr>
          <p:cNvSpPr txBox="1">
            <a:spLocks/>
          </p:cNvSpPr>
          <p:nvPr/>
        </p:nvSpPr>
        <p:spPr>
          <a:xfrm>
            <a:off x="838200" y="18482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am going to talk to you at length about the Inner Product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BD2541-E3EF-40B4-A9CA-01DFE77594F4}"/>
              </a:ext>
            </a:extLst>
          </p:cNvPr>
          <p:cNvSpPr txBox="1">
            <a:spLocks/>
          </p:cNvSpPr>
          <p:nvPr/>
        </p:nvSpPr>
        <p:spPr>
          <a:xfrm>
            <a:off x="3826398" y="4683740"/>
            <a:ext cx="4717648" cy="10110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 swear this will most likely be a novel perspective I know there’s ten million videos on the Fourier transform but I haven’t seen this one made yet. trust me, okay</a:t>
            </a:r>
            <a:endParaRPr lang="en-US" sz="2800" i="1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31D8B17-A70E-46A6-8486-D37CA419B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5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8"/>
    </mc:Choice>
    <mc:Fallback xmlns="">
      <p:transition spd="slow" advTm="10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BD177FA1-B6A0-4CAD-B69E-72BD71F7F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7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07D1AB9-51AB-4458-9D35-D322EF95A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5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8CDF3EB-FA42-455C-B539-3B6609AA8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58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8F880B-7454-4DDE-8CE6-EAA3CE076F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the general case:</a:t>
            </a:r>
            <a:endParaRPr lang="en-CA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239A77A-3212-467E-98CF-B48159C16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38" y="2205190"/>
            <a:ext cx="7009524" cy="2447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059674-5AEA-49DC-BDE7-2AA157E106F6}"/>
              </a:ext>
            </a:extLst>
          </p:cNvPr>
          <p:cNvSpPr/>
          <p:nvPr/>
        </p:nvSpPr>
        <p:spPr>
          <a:xfrm>
            <a:off x="2180866" y="2907513"/>
            <a:ext cx="6706656" cy="52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8AC9A-D728-467F-859D-971BC766E4DB}"/>
              </a:ext>
            </a:extLst>
          </p:cNvPr>
          <p:cNvSpPr/>
          <p:nvPr/>
        </p:nvSpPr>
        <p:spPr>
          <a:xfrm>
            <a:off x="2894106" y="3422015"/>
            <a:ext cx="7117028" cy="425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BD3CC8-ED91-4B08-8E23-79210D711014}"/>
              </a:ext>
            </a:extLst>
          </p:cNvPr>
          <p:cNvSpPr/>
          <p:nvPr/>
        </p:nvSpPr>
        <p:spPr>
          <a:xfrm>
            <a:off x="2894106" y="3965378"/>
            <a:ext cx="6472918" cy="119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08F569-7E57-4BD5-9C6F-7BE4B2C1F82F}"/>
              </a:ext>
            </a:extLst>
          </p:cNvPr>
          <p:cNvSpPr txBox="1">
            <a:spLocks/>
          </p:cNvSpPr>
          <p:nvPr/>
        </p:nvSpPr>
        <p:spPr>
          <a:xfrm>
            <a:off x="6650620" y="1978870"/>
            <a:ext cx="5167131" cy="6713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(</a:t>
            </a:r>
            <a:r>
              <a:rPr lang="en-US" sz="2800" i="1" dirty="0"/>
              <a:t>r </a:t>
            </a:r>
            <a:r>
              <a:rPr lang="en-US" sz="2800" dirty="0"/>
              <a:t>comprises all components of </a:t>
            </a:r>
            <a:r>
              <a:rPr lang="en-US" sz="2800" i="1" dirty="0"/>
              <a:t>f</a:t>
            </a:r>
            <a:r>
              <a:rPr lang="en-US" sz="2800" dirty="0"/>
              <a:t> at other frequencies)</a:t>
            </a:r>
            <a:endParaRPr lang="en-US" sz="2800" i="1" dirty="0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D6536AB-E14E-4FF6-97EF-10AAA969C71A}"/>
              </a:ext>
            </a:extLst>
          </p:cNvPr>
          <p:cNvSpPr/>
          <p:nvPr/>
        </p:nvSpPr>
        <p:spPr>
          <a:xfrm>
            <a:off x="6444521" y="3447383"/>
            <a:ext cx="4018157" cy="5214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2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B442169-0CC4-4D08-8EC3-00FB85DC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21F6A5-3F3D-48E3-864B-F1D5156D0666}"/>
              </a:ext>
            </a:extLst>
          </p:cNvPr>
          <p:cNvSpPr/>
          <p:nvPr/>
        </p:nvSpPr>
        <p:spPr>
          <a:xfrm>
            <a:off x="8670439" y="940870"/>
            <a:ext cx="3261366" cy="5917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45EB-2CE6-4B3B-A055-E31CBA71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835"/>
            <a:ext cx="10515600" cy="2116826"/>
          </a:xfrm>
        </p:spPr>
        <p:txBody>
          <a:bodyPr/>
          <a:lstStyle/>
          <a:p>
            <a:pPr algn="ctr"/>
            <a:r>
              <a:rPr lang="en-US" dirty="0"/>
              <a:t>I have lied to you </a:t>
            </a:r>
            <a:r>
              <a:rPr lang="en-US" dirty="0">
                <a:sym typeface="Wingdings" panose="05000000000000000000" pitchFamily="2" charset="2"/>
              </a:rPr>
              <a:t>:(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1BD9F7-87AD-4526-867D-D324B09E2C0A}"/>
              </a:ext>
            </a:extLst>
          </p:cNvPr>
          <p:cNvSpPr txBox="1">
            <a:spLocks/>
          </p:cNvSpPr>
          <p:nvPr/>
        </p:nvSpPr>
        <p:spPr>
          <a:xfrm>
            <a:off x="838200" y="1533667"/>
            <a:ext cx="10515600" cy="211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I mean, you didn’t think it’d be </a:t>
            </a:r>
            <a:r>
              <a:rPr lang="en-US" sz="1600" i="1" dirty="0"/>
              <a:t>that</a:t>
            </a:r>
            <a:r>
              <a:rPr lang="en-US" sz="1600" dirty="0"/>
              <a:t> easy, did you?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127696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84D5068-CACA-404B-B1C6-CE7EA530B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47" y="0"/>
            <a:ext cx="11533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29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0B2A6-9126-4019-8A7D-93ED28EF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19" y="2923384"/>
            <a:ext cx="10158761" cy="101123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ACFDDB-8BC2-404F-A44D-679398A0748B}"/>
              </a:ext>
            </a:extLst>
          </p:cNvPr>
          <p:cNvCxnSpPr>
            <a:cxnSpLocks/>
          </p:cNvCxnSpPr>
          <p:nvPr/>
        </p:nvCxnSpPr>
        <p:spPr>
          <a:xfrm flipV="1">
            <a:off x="7036420" y="3466810"/>
            <a:ext cx="144965" cy="5012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A7BA800-6F24-4D01-82F5-E1D72E8EE209}"/>
              </a:ext>
            </a:extLst>
          </p:cNvPr>
          <p:cNvSpPr/>
          <p:nvPr/>
        </p:nvSpPr>
        <p:spPr>
          <a:xfrm>
            <a:off x="842718" y="3466810"/>
            <a:ext cx="8134013" cy="64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C81D07-616B-413B-B2EF-34CF2E154C19}"/>
              </a:ext>
            </a:extLst>
          </p:cNvPr>
          <p:cNvSpPr/>
          <p:nvPr/>
        </p:nvSpPr>
        <p:spPr>
          <a:xfrm>
            <a:off x="8976731" y="3450083"/>
            <a:ext cx="2360341" cy="501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65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DDAFA5-E618-407D-BC1F-CE59E49EF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44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7A1B3AB-6349-4889-BBEE-43928055D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5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BC7BC2-68EF-4A12-98F3-804990D2179F}"/>
              </a:ext>
            </a:extLst>
          </p:cNvPr>
          <p:cNvSpPr/>
          <p:nvPr/>
        </p:nvSpPr>
        <p:spPr>
          <a:xfrm>
            <a:off x="5837426" y="2442116"/>
            <a:ext cx="532894" cy="948784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6B339-9561-4CFA-B02C-752D8F39A05A}"/>
              </a:ext>
            </a:extLst>
          </p:cNvPr>
          <p:cNvSpPr/>
          <p:nvPr/>
        </p:nvSpPr>
        <p:spPr>
          <a:xfrm>
            <a:off x="6395618" y="2744380"/>
            <a:ext cx="1004900" cy="411974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D5EB6-9BB8-4EB6-A3E8-0A05FD1C945D}"/>
              </a:ext>
            </a:extLst>
          </p:cNvPr>
          <p:cNvSpPr/>
          <p:nvPr/>
        </p:nvSpPr>
        <p:spPr>
          <a:xfrm>
            <a:off x="7425816" y="2740310"/>
            <a:ext cx="272822" cy="408386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C03762-4C65-4900-BC82-EA07E08B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Inner Product</a:t>
            </a:r>
            <a:endParaRPr lang="en-CA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D4E31FB-D896-43B5-8F28-54B4C855DD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00"/>
          <a:stretch/>
        </p:blipFill>
        <p:spPr>
          <a:xfrm>
            <a:off x="3167428" y="2101752"/>
            <a:ext cx="5857143" cy="13222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796F16-D98B-4569-9917-F911BE48D9AC}"/>
              </a:ext>
            </a:extLst>
          </p:cNvPr>
          <p:cNvSpPr/>
          <p:nvPr/>
        </p:nvSpPr>
        <p:spPr>
          <a:xfrm>
            <a:off x="2435122" y="2414703"/>
            <a:ext cx="7337502" cy="100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009CB0-533B-4B55-BD91-1DFD35F16BE8}"/>
              </a:ext>
            </a:extLst>
          </p:cNvPr>
          <p:cNvSpPr txBox="1">
            <a:spLocks/>
          </p:cNvSpPr>
          <p:nvPr/>
        </p:nvSpPr>
        <p:spPr>
          <a:xfrm>
            <a:off x="4424049" y="3424026"/>
            <a:ext cx="2099681" cy="4857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B0F0"/>
                </a:solidFill>
              </a:rPr>
              <a:t>Take the area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2B10AE-AB03-40BE-960D-50D06B89D4AF}"/>
              </a:ext>
            </a:extLst>
          </p:cNvPr>
          <p:cNvSpPr txBox="1">
            <a:spLocks/>
          </p:cNvSpPr>
          <p:nvPr/>
        </p:nvSpPr>
        <p:spPr>
          <a:xfrm>
            <a:off x="6483041" y="3424026"/>
            <a:ext cx="2270666" cy="4857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FFC000"/>
                </a:solidFill>
              </a:rPr>
              <a:t>Under this curve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5286BFF9-AFD2-4D12-B8C9-3659FC0986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/>
          <a:stretch/>
        </p:blipFill>
        <p:spPr>
          <a:xfrm>
            <a:off x="3167427" y="4258779"/>
            <a:ext cx="5857143" cy="1784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FB6C51-FEA4-4B76-9D61-967399E396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82200" y="4385880"/>
              <a:ext cx="4003200" cy="1946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FB6C51-FEA4-4B76-9D61-967399E39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2840" y="4376520"/>
                <a:ext cx="4021920" cy="19648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ADD2F63-3DF9-48FC-9C34-8CA66F1A79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236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83"/>
    </mc:Choice>
    <mc:Fallback xmlns="">
      <p:transition spd="slow" advTm="55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4" grpId="0" animBg="1"/>
      <p:bldP spid="16" grpId="0" animBg="1"/>
      <p:bldP spid="17" grpId="0" animBg="1"/>
      <p:bldP spid="11" grpId="0" animBg="1"/>
      <p:bldP spid="6" grpId="0"/>
      <p:bldP spid="7" grpId="0"/>
    </p:bldLst>
  </p:timing>
  <p:extLst>
    <p:ext uri="{3A86A75C-4F4B-4683-9AE1-C65F6400EC91}">
      <p14:laserTraceLst xmlns:p14="http://schemas.microsoft.com/office/powerpoint/2010/main">
        <p14:tracePtLst>
          <p14:tracePt t="15750" x="1938338" y="4481513"/>
          <p14:tracePt t="16934" x="1938338" y="4473575"/>
          <p14:tracePt t="16942" x="1938338" y="4465638"/>
          <p14:tracePt t="16950" x="1938338" y="4457700"/>
          <p14:tracePt t="16958" x="1938338" y="4441825"/>
          <p14:tracePt t="16966" x="1938338" y="4418013"/>
          <p14:tracePt t="16974" x="1938338" y="4394200"/>
          <p14:tracePt t="16982" x="1962150" y="4370388"/>
          <p14:tracePt t="16990" x="2001838" y="4330700"/>
          <p14:tracePt t="16998" x="2049463" y="4281488"/>
          <p14:tracePt t="17006" x="2105025" y="4233863"/>
          <p14:tracePt t="17014" x="2184400" y="4178300"/>
          <p14:tracePt t="17022" x="2273300" y="4114800"/>
          <p14:tracePt t="17030" x="2352675" y="4051300"/>
          <p14:tracePt t="17038" x="2424113" y="4003675"/>
          <p14:tracePt t="17046" x="2503488" y="3971925"/>
          <p14:tracePt t="17054" x="2566988" y="3930650"/>
          <p14:tracePt t="17062" x="2663825" y="3898900"/>
          <p14:tracePt t="17070" x="2774950" y="3851275"/>
          <p14:tracePt t="17078" x="2862263" y="3819525"/>
          <p14:tracePt t="17086" x="2949575" y="3779838"/>
          <p14:tracePt t="17094" x="3038475" y="3748088"/>
          <p14:tracePt t="17102" x="3141663" y="3716338"/>
          <p14:tracePt t="17111" x="3244850" y="3692525"/>
          <p14:tracePt t="17118" x="3357563" y="3652838"/>
          <p14:tracePt t="17126" x="3476625" y="3621088"/>
          <p14:tracePt t="17134" x="3563938" y="3605213"/>
          <p14:tracePt t="17142" x="3651250" y="3579813"/>
          <p14:tracePt t="17150" x="3756025" y="3556000"/>
          <p14:tracePt t="17158" x="3835400" y="3532188"/>
          <p14:tracePt t="17166" x="3930650" y="3516313"/>
          <p14:tracePt t="17174" x="4002088" y="3500438"/>
          <p14:tracePt t="17182" x="4059238" y="3484563"/>
          <p14:tracePt t="17190" x="4114800" y="3476625"/>
          <p14:tracePt t="17198" x="4162425" y="3468688"/>
          <p14:tracePt t="17206" x="4210050" y="3460750"/>
          <p14:tracePt t="17214" x="4257675" y="3452813"/>
          <p14:tracePt t="17222" x="4305300" y="3436938"/>
          <p14:tracePt t="17230" x="4344988" y="3429000"/>
          <p14:tracePt t="17238" x="4386263" y="3429000"/>
          <p14:tracePt t="17246" x="4410075" y="3421063"/>
          <p14:tracePt t="17254" x="4425950" y="3413125"/>
          <p14:tracePt t="17262" x="4433888" y="3413125"/>
          <p14:tracePt t="22822" x="4441825" y="3405188"/>
          <p14:tracePt t="22854" x="4449763" y="3397250"/>
          <p14:tracePt t="22878" x="4449763" y="3389313"/>
          <p14:tracePt t="22887" x="4449763" y="3365500"/>
          <p14:tracePt t="22894" x="4425950" y="3341688"/>
          <p14:tracePt t="22902" x="4394200" y="3325813"/>
          <p14:tracePt t="22910" x="4344988" y="3286125"/>
          <p14:tracePt t="22918" x="4305300" y="3252788"/>
          <p14:tracePt t="22926" x="4241800" y="3221038"/>
          <p14:tracePt t="22934" x="4194175" y="3189288"/>
          <p14:tracePt t="22942" x="4130675" y="3157538"/>
          <p14:tracePt t="22950" x="4083050" y="3133725"/>
          <p14:tracePt t="22958" x="4027488" y="3109913"/>
          <p14:tracePt t="22966" x="3986213" y="3094038"/>
          <p14:tracePt t="22974" x="3930650" y="3078163"/>
          <p14:tracePt t="22982" x="3890963" y="3070225"/>
          <p14:tracePt t="22991" x="3851275" y="3054350"/>
          <p14:tracePt t="22998" x="3811588" y="3046413"/>
          <p14:tracePt t="23006" x="3779838" y="3038475"/>
          <p14:tracePt t="23014" x="3740150" y="3030538"/>
          <p14:tracePt t="23022" x="3708400" y="3030538"/>
          <p14:tracePt t="23030" x="3676650" y="3022600"/>
          <p14:tracePt t="23038" x="3651250" y="3022600"/>
          <p14:tracePt t="23046" x="3627438" y="3022600"/>
          <p14:tracePt t="23054" x="3619500" y="3014663"/>
          <p14:tracePt t="23062" x="3611563" y="3014663"/>
          <p14:tracePt t="23070" x="3603625" y="3014663"/>
          <p14:tracePt t="23342" x="3595688" y="3014663"/>
          <p14:tracePt t="23358" x="3595688" y="3006725"/>
          <p14:tracePt t="23366" x="3587750" y="3006725"/>
          <p14:tracePt t="23382" x="3587750" y="2998788"/>
          <p14:tracePt t="23390" x="3579813" y="2998788"/>
          <p14:tracePt t="23398" x="3579813" y="2990850"/>
          <p14:tracePt t="23638" x="3579813" y="2982913"/>
          <p14:tracePt t="23662" x="3579813" y="2974975"/>
          <p14:tracePt t="23670" x="3579813" y="2967038"/>
          <p14:tracePt t="23678" x="3579813" y="2959100"/>
          <p14:tracePt t="23782" x="3579813" y="2951163"/>
          <p14:tracePt t="23798" x="3579813" y="2943225"/>
          <p14:tracePt t="23806" x="3587750" y="2943225"/>
          <p14:tracePt t="24814" x="3579813" y="2935288"/>
          <p14:tracePt t="24822" x="3571875" y="2935288"/>
          <p14:tracePt t="24830" x="3563938" y="2935288"/>
          <p14:tracePt t="24838" x="3563938" y="2967038"/>
          <p14:tracePt t="24846" x="3556000" y="2998788"/>
          <p14:tracePt t="24854" x="3556000" y="3038475"/>
          <p14:tracePt t="24862" x="3556000" y="3070225"/>
          <p14:tracePt t="24870" x="3556000" y="3109913"/>
          <p14:tracePt t="24878" x="3571875" y="3141663"/>
          <p14:tracePt t="24894" x="3611563" y="3205163"/>
          <p14:tracePt t="24902" x="3635375" y="3244850"/>
          <p14:tracePt t="24910" x="3668713" y="3294063"/>
          <p14:tracePt t="24918" x="3700463" y="3325813"/>
          <p14:tracePt t="24926" x="3740150" y="3365500"/>
          <p14:tracePt t="24934" x="3771900" y="3405188"/>
          <p14:tracePt t="24942" x="3795713" y="3436938"/>
          <p14:tracePt t="24950" x="3819525" y="3452813"/>
          <p14:tracePt t="24958" x="3835400" y="3476625"/>
          <p14:tracePt t="24966" x="3851275" y="3492500"/>
          <p14:tracePt t="24974" x="3859213" y="3500438"/>
          <p14:tracePt t="24982" x="3867150" y="3508375"/>
          <p14:tracePt t="24990" x="3875088" y="3516313"/>
          <p14:tracePt t="24998" x="3883025" y="3524250"/>
          <p14:tracePt t="25014" x="3890963" y="3524250"/>
          <p14:tracePt t="25022" x="3890963" y="3532188"/>
          <p14:tracePt t="25030" x="3890963" y="3540125"/>
          <p14:tracePt t="25038" x="3898900" y="3548063"/>
          <p14:tracePt t="25046" x="3898900" y="3563938"/>
          <p14:tracePt t="25054" x="3898900" y="3579813"/>
          <p14:tracePt t="25062" x="3898900" y="3605213"/>
          <p14:tracePt t="25070" x="3898900" y="3644900"/>
          <p14:tracePt t="25079" x="3898900" y="3692525"/>
          <p14:tracePt t="25086" x="3898900" y="3740150"/>
          <p14:tracePt t="25095" x="3898900" y="3787775"/>
          <p14:tracePt t="25102" x="3898900" y="3811588"/>
          <p14:tracePt t="25110" x="3906838" y="3819525"/>
          <p14:tracePt t="25270" x="3898900" y="3827463"/>
          <p14:tracePt t="25287" x="3890963" y="3827463"/>
          <p14:tracePt t="25342" x="3890963" y="3835400"/>
          <p14:tracePt t="25358" x="3890963" y="3843338"/>
          <p14:tracePt t="25366" x="3898900" y="3859213"/>
          <p14:tracePt t="25374" x="3906838" y="3883025"/>
          <p14:tracePt t="25382" x="3914775" y="3922713"/>
          <p14:tracePt t="25390" x="3930650" y="3987800"/>
          <p14:tracePt t="25398" x="3938588" y="4067175"/>
          <p14:tracePt t="25406" x="3962400" y="4194175"/>
          <p14:tracePt t="25414" x="4027488" y="4441825"/>
          <p14:tracePt t="25422" x="4138613" y="4760913"/>
          <p14:tracePt t="25430" x="4289425" y="5103813"/>
          <p14:tracePt t="25438" x="4473575" y="5470525"/>
          <p14:tracePt t="25446" x="4679950" y="5861050"/>
          <p14:tracePt t="25454" x="4895850" y="6227763"/>
          <p14:tracePt t="25462" x="5159375" y="6594475"/>
          <p14:tracePt t="25782" x="6235700" y="6707188"/>
          <p14:tracePt t="25790" x="6243638" y="6523038"/>
          <p14:tracePt t="25798" x="6259513" y="6315075"/>
          <p14:tracePt t="25806" x="6291263" y="6124575"/>
          <p14:tracePt t="25814" x="6323013" y="5916613"/>
          <p14:tracePt t="25822" x="6362700" y="5686425"/>
          <p14:tracePt t="25830" x="6410325" y="5494338"/>
          <p14:tracePt t="25838" x="6434138" y="5375275"/>
          <p14:tracePt t="25846" x="6442075" y="5302250"/>
          <p14:tracePt t="25854" x="6451600" y="5262563"/>
          <p14:tracePt t="25862" x="6459538" y="5246688"/>
          <p14:tracePt t="25878" x="6459538" y="5230813"/>
          <p14:tracePt t="25886" x="6467475" y="5230813"/>
          <p14:tracePt t="25902" x="6475413" y="5230813"/>
          <p14:tracePt t="25910" x="6475413" y="5238750"/>
          <p14:tracePt t="34046" x="6475413" y="5230813"/>
          <p14:tracePt t="34054" x="6483350" y="5207000"/>
          <p14:tracePt t="34062" x="6491288" y="5183188"/>
          <p14:tracePt t="34070" x="6499225" y="5151438"/>
          <p14:tracePt t="34079" x="6507163" y="5127625"/>
          <p14:tracePt t="34086" x="6507163" y="5111750"/>
          <p14:tracePt t="34095" x="6507163" y="5095875"/>
          <p14:tracePt t="34102" x="6507163" y="5087938"/>
          <p14:tracePt t="34174" x="6499225" y="5087938"/>
          <p14:tracePt t="34182" x="6475413" y="5087938"/>
          <p14:tracePt t="34190" x="6459538" y="5087938"/>
          <p14:tracePt t="34198" x="6426200" y="5087938"/>
          <p14:tracePt t="34206" x="6378575" y="5087938"/>
          <p14:tracePt t="34214" x="6315075" y="5087938"/>
          <p14:tracePt t="34222" x="6227763" y="5064125"/>
          <p14:tracePt t="34230" x="6116638" y="5040313"/>
          <p14:tracePt t="34238" x="5932488" y="4992688"/>
          <p14:tracePt t="34246" x="5749925" y="4951413"/>
          <p14:tracePt t="34254" x="5581650" y="4903788"/>
          <p14:tracePt t="34262" x="5430838" y="4840288"/>
          <p14:tracePt t="34270" x="5302250" y="4792663"/>
          <p14:tracePt t="34279" x="5222875" y="4745038"/>
          <p14:tracePt t="34286" x="5167313" y="4713288"/>
          <p14:tracePt t="34294" x="5111750" y="4681538"/>
          <p14:tracePt t="34302" x="5087938" y="4665663"/>
          <p14:tracePt t="34310" x="5072063" y="4649788"/>
          <p14:tracePt t="34318" x="5064125" y="4641850"/>
          <p14:tracePt t="34334" x="5064125" y="4633913"/>
          <p14:tracePt t="34342" x="5064125" y="4624388"/>
          <p14:tracePt t="34374" x="5072063" y="4624388"/>
          <p14:tracePt t="34486" x="5072063" y="4616450"/>
          <p14:tracePt t="34494" x="5072063" y="4592638"/>
          <p14:tracePt t="34502" x="5072063" y="4552950"/>
          <p14:tracePt t="34510" x="5064125" y="4505325"/>
          <p14:tracePt t="34518" x="5046663" y="4441825"/>
          <p14:tracePt t="34526" x="5038725" y="4362450"/>
          <p14:tracePt t="34534" x="5006975" y="4241800"/>
          <p14:tracePt t="34542" x="4967288" y="4114800"/>
          <p14:tracePt t="34550" x="4927600" y="3979863"/>
          <p14:tracePt t="34558" x="4895850" y="3875088"/>
          <p14:tracePt t="34566" x="4872038" y="3795713"/>
          <p14:tracePt t="34574" x="4856163" y="3732213"/>
          <p14:tracePt t="34582" x="4848225" y="3684588"/>
          <p14:tracePt t="34590" x="4840288" y="3636963"/>
          <p14:tracePt t="34598" x="4832350" y="3613150"/>
          <p14:tracePt t="34606" x="4832350" y="3595688"/>
          <p14:tracePt t="34638" x="4832350" y="3587750"/>
          <p14:tracePt t="34742" x="4832350" y="3571875"/>
          <p14:tracePt t="34750" x="4832350" y="3540125"/>
          <p14:tracePt t="34758" x="4824413" y="3492500"/>
          <p14:tracePt t="34766" x="4816475" y="3436938"/>
          <p14:tracePt t="34774" x="4808538" y="3381375"/>
          <p14:tracePt t="34782" x="4808538" y="3341688"/>
          <p14:tracePt t="34790" x="4808538" y="3302000"/>
          <p14:tracePt t="34798" x="4808538" y="3262313"/>
          <p14:tracePt t="34806" x="4808538" y="3221038"/>
          <p14:tracePt t="34814" x="4808538" y="3173413"/>
          <p14:tracePt t="34822" x="4800600" y="3141663"/>
          <p14:tracePt t="34830" x="4792663" y="3117850"/>
          <p14:tracePt t="34838" x="4792663" y="3086100"/>
          <p14:tracePt t="34846" x="4784725" y="3070225"/>
          <p14:tracePt t="34854" x="4784725" y="3054350"/>
          <p14:tracePt t="34862" x="4768850" y="3038475"/>
          <p14:tracePt t="34870" x="4768850" y="3030538"/>
          <p14:tracePt t="34879" x="4760913" y="3030538"/>
          <p14:tracePt t="34886" x="4760913" y="3022600"/>
          <p14:tracePt t="34910" x="4752975" y="3014663"/>
          <p14:tracePt t="34926" x="4745038" y="3006725"/>
          <p14:tracePt t="34934" x="4737100" y="3006725"/>
          <p14:tracePt t="34942" x="4737100" y="2998788"/>
          <p14:tracePt t="34950" x="4729163" y="2990850"/>
          <p14:tracePt t="34966" x="4729163" y="2982913"/>
          <p14:tracePt t="34974" x="4729163" y="2974975"/>
          <p14:tracePt t="34982" x="4729163" y="2967038"/>
          <p14:tracePt t="34990" x="4729163" y="2951163"/>
          <p14:tracePt t="34998" x="4729163" y="2943225"/>
          <p14:tracePt t="35006" x="4729163" y="2927350"/>
          <p14:tracePt t="35014" x="4729163" y="2919413"/>
          <p14:tracePt t="35022" x="4729163" y="2909888"/>
          <p14:tracePt t="35030" x="4729163" y="2901950"/>
          <p14:tracePt t="35038" x="4729163" y="2894013"/>
          <p14:tracePt t="35046" x="4737100" y="2886075"/>
          <p14:tracePt t="35054" x="4745038" y="2878138"/>
          <p14:tracePt t="35062" x="4745038" y="2870200"/>
          <p14:tracePt t="35070" x="4752975" y="2862263"/>
          <p14:tracePt t="35078" x="4752975" y="2854325"/>
          <p14:tracePt t="35086" x="4760913" y="2846388"/>
          <p14:tracePt t="35222" x="4760913" y="2838450"/>
          <p14:tracePt t="35278" x="4768850" y="2838450"/>
          <p14:tracePt t="35334" x="4776788" y="2838450"/>
          <p14:tracePt t="35366" x="4784725" y="2838450"/>
          <p14:tracePt t="35382" x="4784725" y="2846388"/>
          <p14:tracePt t="35390" x="4784725" y="2854325"/>
          <p14:tracePt t="35398" x="4784725" y="2862263"/>
          <p14:tracePt t="35406" x="4784725" y="2886075"/>
          <p14:tracePt t="35414" x="4784725" y="2901950"/>
          <p14:tracePt t="35422" x="4784725" y="2927350"/>
          <p14:tracePt t="35430" x="4784725" y="2959100"/>
          <p14:tracePt t="35438" x="4784725" y="2998788"/>
          <p14:tracePt t="35446" x="4776788" y="3030538"/>
          <p14:tracePt t="35454" x="4768850" y="3062288"/>
          <p14:tracePt t="35462" x="4768850" y="3094038"/>
          <p14:tracePt t="35470" x="4760913" y="3109913"/>
          <p14:tracePt t="35478" x="4760913" y="3125788"/>
          <p14:tracePt t="35486" x="4760913" y="3133725"/>
          <p14:tracePt t="35654" x="4760913" y="3141663"/>
          <p14:tracePt t="35678" x="4768850" y="3149600"/>
          <p14:tracePt t="35686" x="4792663" y="3149600"/>
          <p14:tracePt t="35694" x="4840288" y="3165475"/>
          <p14:tracePt t="35702" x="4887913" y="3173413"/>
          <p14:tracePt t="35710" x="4951413" y="3181350"/>
          <p14:tracePt t="35718" x="5014913" y="3189288"/>
          <p14:tracePt t="35726" x="5087938" y="3197225"/>
          <p14:tracePt t="35735" x="5143500" y="3197225"/>
          <p14:tracePt t="35742" x="5191125" y="3197225"/>
          <p14:tracePt t="35750" x="5222875" y="3197225"/>
          <p14:tracePt t="35758" x="5246688" y="3197225"/>
          <p14:tracePt t="35766" x="5254625" y="3197225"/>
          <p14:tracePt t="35774" x="5262563" y="3197225"/>
          <p14:tracePt t="35782" x="5270500" y="3189288"/>
          <p14:tracePt t="35790" x="5278438" y="3189288"/>
          <p14:tracePt t="35798" x="5286375" y="3189288"/>
          <p14:tracePt t="35814" x="5294313" y="3189288"/>
          <p14:tracePt t="35822" x="5302250" y="3189288"/>
          <p14:tracePt t="35830" x="5318125" y="3189288"/>
          <p14:tracePt t="35838" x="5334000" y="3189288"/>
          <p14:tracePt t="35846" x="5357813" y="3189288"/>
          <p14:tracePt t="35854" x="5373688" y="3189288"/>
          <p14:tracePt t="35862" x="5397500" y="3189288"/>
          <p14:tracePt t="35870" x="5422900" y="3189288"/>
          <p14:tracePt t="35878" x="5446713" y="3189288"/>
          <p14:tracePt t="35895" x="5478463" y="3189288"/>
          <p14:tracePt t="35902" x="5494338" y="3189288"/>
          <p14:tracePt t="35910" x="5510213" y="3189288"/>
          <p14:tracePt t="35918" x="5518150" y="3189288"/>
          <p14:tracePt t="36030" x="5518150" y="3181350"/>
          <p14:tracePt t="36054" x="5518150" y="3173413"/>
          <p14:tracePt t="36062" x="5518150" y="3165475"/>
          <p14:tracePt t="36070" x="5518150" y="3149600"/>
          <p14:tracePt t="36078" x="5518150" y="3141663"/>
          <p14:tracePt t="36086" x="5518150" y="3133725"/>
          <p14:tracePt t="36094" x="5518150" y="3117850"/>
          <p14:tracePt t="36102" x="5526088" y="3101975"/>
          <p14:tracePt t="36110" x="5526088" y="3094038"/>
          <p14:tracePt t="36118" x="5534025" y="3078163"/>
          <p14:tracePt t="36126" x="5534025" y="3062288"/>
          <p14:tracePt t="36134" x="5534025" y="3038475"/>
          <p14:tracePt t="36142" x="5534025" y="3022600"/>
          <p14:tracePt t="36150" x="5534025" y="3006725"/>
          <p14:tracePt t="36158" x="5534025" y="2982913"/>
          <p14:tracePt t="36166" x="5534025" y="2959100"/>
          <p14:tracePt t="36174" x="5534025" y="2943225"/>
          <p14:tracePt t="36182" x="5534025" y="2927350"/>
          <p14:tracePt t="36190" x="5534025" y="2901950"/>
          <p14:tracePt t="36198" x="5534025" y="2886075"/>
          <p14:tracePt t="36206" x="5534025" y="2878138"/>
          <p14:tracePt t="36214" x="5534025" y="2862263"/>
          <p14:tracePt t="36222" x="5534025" y="2846388"/>
          <p14:tracePt t="36230" x="5534025" y="2838450"/>
          <p14:tracePt t="36246" x="5534025" y="2830513"/>
          <p14:tracePt t="36262" x="5534025" y="2822575"/>
          <p14:tracePt t="36286" x="5526088" y="2822575"/>
          <p14:tracePt t="36294" x="5526088" y="2814638"/>
          <p14:tracePt t="36310" x="5518150" y="2806700"/>
          <p14:tracePt t="36326" x="5518150" y="2798763"/>
          <p14:tracePt t="36351" x="5510213" y="2798763"/>
          <p14:tracePt t="36374" x="5510213" y="2790825"/>
          <p14:tracePt t="36382" x="5502275" y="2790825"/>
          <p14:tracePt t="36390" x="5494338" y="2782888"/>
          <p14:tracePt t="36398" x="5478463" y="2774950"/>
          <p14:tracePt t="36406" x="5470525" y="2767013"/>
          <p14:tracePt t="36414" x="5446713" y="2759075"/>
          <p14:tracePt t="36422" x="5430838" y="2743200"/>
          <p14:tracePt t="36430" x="5407025" y="2735263"/>
          <p14:tracePt t="36438" x="5381625" y="2727325"/>
          <p14:tracePt t="36446" x="5349875" y="2711450"/>
          <p14:tracePt t="36454" x="5326063" y="2711450"/>
          <p14:tracePt t="36462" x="5294313" y="2703513"/>
          <p14:tracePt t="36470" x="5254625" y="2703513"/>
          <p14:tracePt t="36478" x="5222875" y="2695575"/>
          <p14:tracePt t="36486" x="5175250" y="2687638"/>
          <p14:tracePt t="36494" x="5127625" y="2687638"/>
          <p14:tracePt t="36502" x="5072063" y="2679700"/>
          <p14:tracePt t="36510" x="5038725" y="2671763"/>
          <p14:tracePt t="36518" x="5014913" y="2663825"/>
          <p14:tracePt t="36526" x="4983163" y="2663825"/>
          <p14:tracePt t="36534" x="4959350" y="2655888"/>
          <p14:tracePt t="36542" x="4927600" y="2647950"/>
          <p14:tracePt t="36550" x="4887913" y="2647950"/>
          <p14:tracePt t="36558" x="4864100" y="2640013"/>
          <p14:tracePt t="36566" x="4848225" y="2632075"/>
          <p14:tracePt t="36574" x="4824413" y="2632075"/>
          <p14:tracePt t="36582" x="4816475" y="2632075"/>
          <p14:tracePt t="36590" x="4808538" y="2632075"/>
          <p14:tracePt t="36598" x="4800600" y="2632075"/>
          <p14:tracePt t="36606" x="4792663" y="2632075"/>
          <p14:tracePt t="36622" x="4784725" y="2632075"/>
          <p14:tracePt t="36638" x="4776788" y="2632075"/>
          <p14:tracePt t="36654" x="4768850" y="2632075"/>
          <p14:tracePt t="36662" x="4760913" y="2632075"/>
          <p14:tracePt t="36670" x="4752975" y="2632075"/>
          <p14:tracePt t="36678" x="4745038" y="2632075"/>
          <p14:tracePt t="36686" x="4729163" y="2632075"/>
          <p14:tracePt t="36694" x="4721225" y="2632075"/>
          <p14:tracePt t="36702" x="4713288" y="2632075"/>
          <p14:tracePt t="36710" x="4705350" y="2632075"/>
          <p14:tracePt t="36718" x="4695825" y="2632075"/>
          <p14:tracePt t="36734" x="4695825" y="2640013"/>
          <p14:tracePt t="36742" x="4687888" y="2640013"/>
          <p14:tracePt t="36750" x="4687888" y="2647950"/>
          <p14:tracePt t="36758" x="4687888" y="2655888"/>
          <p14:tracePt t="36766" x="4687888" y="2679700"/>
          <p14:tracePt t="36774" x="4687888" y="2727325"/>
          <p14:tracePt t="36782" x="4687888" y="2790825"/>
          <p14:tracePt t="36790" x="4687888" y="2878138"/>
          <p14:tracePt t="36798" x="4687888" y="2982913"/>
          <p14:tracePt t="36806" x="4687888" y="3062288"/>
          <p14:tracePt t="36814" x="4687888" y="3141663"/>
          <p14:tracePt t="36822" x="4687888" y="3205163"/>
          <p14:tracePt t="36830" x="4687888" y="3262313"/>
          <p14:tracePt t="36838" x="4687888" y="3302000"/>
          <p14:tracePt t="36846" x="4687888" y="3341688"/>
          <p14:tracePt t="36854" x="4687888" y="3349625"/>
          <p14:tracePt t="36910" x="4687888" y="3357563"/>
          <p14:tracePt t="37038" x="4705350" y="3357563"/>
          <p14:tracePt t="37046" x="4760913" y="3357563"/>
          <p14:tracePt t="37054" x="4840288" y="3373438"/>
          <p14:tracePt t="37062" x="4935538" y="3381375"/>
          <p14:tracePt t="37070" x="5056188" y="3397250"/>
          <p14:tracePt t="37079" x="5167313" y="3405188"/>
          <p14:tracePt t="37086" x="5254625" y="3413125"/>
          <p14:tracePt t="37094" x="5318125" y="3413125"/>
          <p14:tracePt t="37102" x="5341938" y="3413125"/>
          <p14:tracePt t="37110" x="5357813" y="3413125"/>
          <p14:tracePt t="37142" x="5349875" y="3413125"/>
          <p14:tracePt t="37150" x="5341938" y="3405188"/>
          <p14:tracePt t="37158" x="5318125" y="3405188"/>
          <p14:tracePt t="37166" x="5310188" y="3405188"/>
          <p14:tracePt t="37326" x="5302250" y="3405188"/>
          <p14:tracePt t="37334" x="5302250" y="3413125"/>
          <p14:tracePt t="37342" x="5302250" y="3436938"/>
          <p14:tracePt t="37350" x="5302250" y="3484563"/>
          <p14:tracePt t="37358" x="5310188" y="3556000"/>
          <p14:tracePt t="37366" x="5334000" y="3684588"/>
          <p14:tracePt t="37374" x="5381625" y="3835400"/>
          <p14:tracePt t="37382" x="5446713" y="4011613"/>
          <p14:tracePt t="37390" x="5526088" y="4217988"/>
          <p14:tracePt t="37398" x="5613400" y="4418013"/>
          <p14:tracePt t="37406" x="5684838" y="4592638"/>
          <p14:tracePt t="37414" x="5757863" y="4784725"/>
          <p14:tracePt t="37422" x="5821363" y="4935538"/>
          <p14:tracePt t="37430" x="5861050" y="5040313"/>
          <p14:tracePt t="37438" x="5884863" y="5119688"/>
          <p14:tracePt t="37446" x="5908675" y="5159375"/>
          <p14:tracePt t="37454" x="5916613" y="5191125"/>
          <p14:tracePt t="37486" x="5916613" y="5199063"/>
          <p14:tracePt t="37494" x="5924550" y="5199063"/>
          <p14:tracePt t="37526" x="5924550" y="5191125"/>
          <p14:tracePt t="37534" x="5924550" y="5183188"/>
          <p14:tracePt t="37542" x="5924550" y="5175250"/>
          <p14:tracePt t="37558" x="5924550" y="5167313"/>
          <p14:tracePt t="37566" x="5924550" y="5159375"/>
          <p14:tracePt t="37574" x="5924550" y="5151438"/>
          <p14:tracePt t="37638" x="5924550" y="5143500"/>
          <p14:tracePt t="37670" x="5932488" y="5143500"/>
          <p14:tracePt t="37686" x="5940425" y="5135563"/>
          <p14:tracePt t="37694" x="5940425" y="5127625"/>
          <p14:tracePt t="37702" x="5948363" y="5119688"/>
          <p14:tracePt t="37710" x="5956300" y="5111750"/>
          <p14:tracePt t="37718" x="5964238" y="5103813"/>
          <p14:tracePt t="37726" x="5964238" y="5087938"/>
          <p14:tracePt t="37734" x="5972175" y="5080000"/>
          <p14:tracePt t="37742" x="5980113" y="5056188"/>
          <p14:tracePt t="37750" x="5988050" y="5032375"/>
          <p14:tracePt t="37758" x="5995988" y="4992688"/>
          <p14:tracePt t="37766" x="6011863" y="4943475"/>
          <p14:tracePt t="37774" x="6019800" y="4903788"/>
          <p14:tracePt t="37782" x="6027738" y="4856163"/>
          <p14:tracePt t="37790" x="6035675" y="4816475"/>
          <p14:tracePt t="37798" x="6043613" y="4776788"/>
          <p14:tracePt t="37806" x="6043613" y="4737100"/>
          <p14:tracePt t="37814" x="6043613" y="4697413"/>
          <p14:tracePt t="37822" x="6043613" y="4681538"/>
          <p14:tracePt t="37830" x="6043613" y="4665663"/>
          <p14:tracePt t="37958" x="6043613" y="4657725"/>
          <p14:tracePt t="37966" x="6043613" y="4649788"/>
          <p14:tracePt t="37974" x="6051550" y="4624388"/>
          <p14:tracePt t="37982" x="6067425" y="4584700"/>
          <p14:tracePt t="37990" x="6075363" y="4529138"/>
          <p14:tracePt t="37998" x="6091238" y="4465638"/>
          <p14:tracePt t="38006" x="6100763" y="4394200"/>
          <p14:tracePt t="38014" x="6116638" y="4306888"/>
          <p14:tracePt t="38022" x="6140450" y="4225925"/>
          <p14:tracePt t="38030" x="6172200" y="4106863"/>
          <p14:tracePt t="38038" x="6196013" y="3979863"/>
          <p14:tracePt t="38046" x="6219825" y="3843338"/>
          <p14:tracePt t="38054" x="6243638" y="3748088"/>
          <p14:tracePt t="38062" x="6267450" y="3652838"/>
          <p14:tracePt t="38070" x="6283325" y="3579813"/>
          <p14:tracePt t="38079" x="6283325" y="3508375"/>
          <p14:tracePt t="38086" x="6291263" y="3460750"/>
          <p14:tracePt t="38094" x="6291263" y="3429000"/>
          <p14:tracePt t="38102" x="6291263" y="3413125"/>
          <p14:tracePt t="38110" x="6291263" y="3397250"/>
          <p14:tracePt t="44630" x="6291263" y="3389313"/>
          <p14:tracePt t="46126" x="6275388" y="3389313"/>
          <p14:tracePt t="46134" x="6227763" y="3421063"/>
          <p14:tracePt t="46142" x="6164263" y="3484563"/>
          <p14:tracePt t="46150" x="6091238" y="3587750"/>
          <p14:tracePt t="46158" x="6003925" y="3763963"/>
          <p14:tracePt t="46166" x="5916613" y="3971925"/>
          <p14:tracePt t="46175" x="5845175" y="4210050"/>
          <p14:tracePt t="46182" x="5797550" y="4465638"/>
          <p14:tracePt t="46190" x="5773738" y="4784725"/>
          <p14:tracePt t="46198" x="5749925" y="5103813"/>
          <p14:tracePt t="46206" x="5724525" y="5422900"/>
          <p14:tracePt t="46214" x="5700713" y="5726113"/>
          <p14:tracePt t="46222" x="5676900" y="5995988"/>
          <p14:tracePt t="46230" x="5661025" y="6219825"/>
          <p14:tracePt t="46238" x="5653088" y="6372225"/>
          <p14:tracePt t="46246" x="5653088" y="6467475"/>
          <p14:tracePt t="46254" x="5653088" y="6515100"/>
          <p14:tracePt t="46279" x="5653088" y="6530975"/>
          <p14:tracePt t="46310" x="5653088" y="6515100"/>
          <p14:tracePt t="46318" x="5653088" y="6507163"/>
          <p14:tracePt t="46326" x="5661025" y="6491288"/>
          <p14:tracePt t="46334" x="5661025" y="6483350"/>
          <p14:tracePt t="46374" x="5661025" y="6491288"/>
          <p14:tracePt t="46382" x="5661025" y="6523038"/>
          <p14:tracePt t="46390" x="5645150" y="6586538"/>
          <p14:tracePt t="46399" x="5637213" y="6650038"/>
          <p14:tracePt t="46406" x="5621338" y="6723063"/>
          <p14:tracePt t="46414" x="5597525" y="6794500"/>
          <p14:tracePt t="47654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3D64858-2506-4A02-A879-E2379EA9A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45EB-2CE6-4B3B-A055-E31CBA71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835"/>
            <a:ext cx="10515600" cy="136994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Solution: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1BD9F7-87AD-4526-867D-D324B09E2C0A}"/>
              </a:ext>
            </a:extLst>
          </p:cNvPr>
          <p:cNvSpPr txBox="1">
            <a:spLocks/>
          </p:cNvSpPr>
          <p:nvPr/>
        </p:nvSpPr>
        <p:spPr>
          <a:xfrm>
            <a:off x="838200" y="1003610"/>
            <a:ext cx="10515600" cy="3612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Represent the sine wave we’re looking for (which has a phase we don’t know) as a sum of two waves whose phases we </a:t>
            </a:r>
            <a:r>
              <a:rPr lang="en-US" sz="2800" i="1" dirty="0"/>
              <a:t>do</a:t>
            </a:r>
            <a:r>
              <a:rPr lang="en-US" sz="2800" dirty="0"/>
              <a:t> know.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Find those two waves instead!</a:t>
            </a:r>
          </a:p>
        </p:txBody>
      </p:sp>
    </p:spTree>
    <p:extLst>
      <p:ext uri="{BB962C8B-B14F-4D97-AF65-F5344CB8AC3E}">
        <p14:creationId xmlns:p14="http://schemas.microsoft.com/office/powerpoint/2010/main" val="1543564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324BBD0-3C6C-4A5D-9B32-F2A8FC4A7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4" y="0"/>
            <a:ext cx="11392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94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8BFCF6-E4B3-4C95-80DE-823DB1040253}"/>
              </a:ext>
            </a:extLst>
          </p:cNvPr>
          <p:cNvSpPr/>
          <p:nvPr/>
        </p:nvSpPr>
        <p:spPr>
          <a:xfrm>
            <a:off x="7843770" y="2564780"/>
            <a:ext cx="1400591" cy="825191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DA791F-5BFA-4075-9592-263FCE60FCA1}"/>
              </a:ext>
            </a:extLst>
          </p:cNvPr>
          <p:cNvSpPr/>
          <p:nvPr/>
        </p:nvSpPr>
        <p:spPr>
          <a:xfrm>
            <a:off x="5452948" y="2679994"/>
            <a:ext cx="1215482" cy="598465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E610E7-C8BF-4238-B530-E771AF6F9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39"/>
          <a:stretch/>
        </p:blipFill>
        <p:spPr>
          <a:xfrm>
            <a:off x="2772190" y="2624238"/>
            <a:ext cx="6647619" cy="9441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37483F-294C-4F7C-9483-F08E21A6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Addition Theorem</a:t>
            </a:r>
            <a:endParaRPr lang="en-CA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55A79F-8CD0-4256-AEFF-F9AE8A2E68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2"/>
          <a:stretch/>
        </p:blipFill>
        <p:spPr>
          <a:xfrm>
            <a:off x="2433936" y="5508702"/>
            <a:ext cx="6647619" cy="4609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0F10D1-A82E-4F2C-8206-6447568E37C3}"/>
              </a:ext>
            </a:extLst>
          </p:cNvPr>
          <p:cNvSpPr txBox="1">
            <a:spLocks/>
          </p:cNvSpPr>
          <p:nvPr/>
        </p:nvSpPr>
        <p:spPr>
          <a:xfrm>
            <a:off x="838200" y="4549696"/>
            <a:ext cx="10515600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Prove it yourself: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611521-8FDB-4C06-BE8E-38A7D068EEA5}"/>
              </a:ext>
            </a:extLst>
          </p:cNvPr>
          <p:cNvSpPr txBox="1">
            <a:spLocks/>
          </p:cNvSpPr>
          <p:nvPr/>
        </p:nvSpPr>
        <p:spPr>
          <a:xfrm>
            <a:off x="4924192" y="2910420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0B0F0"/>
                </a:solidFill>
              </a:rPr>
              <a:t>Amplitude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CBF55C-B939-46B8-9867-62AD067FFB59}"/>
              </a:ext>
            </a:extLst>
          </p:cNvPr>
          <p:cNvSpPr txBox="1">
            <a:spLocks/>
          </p:cNvSpPr>
          <p:nvPr/>
        </p:nvSpPr>
        <p:spPr>
          <a:xfrm>
            <a:off x="7372258" y="2995953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86024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45EB-2CE6-4B3B-A055-E31CBA71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961"/>
            <a:ext cx="10515600" cy="17418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inner product of Sine and Cosine is 0!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1BD9F7-87AD-4526-867D-D324B09E2C0A}"/>
              </a:ext>
            </a:extLst>
          </p:cNvPr>
          <p:cNvSpPr txBox="1">
            <a:spLocks/>
          </p:cNvSpPr>
          <p:nvPr/>
        </p:nvSpPr>
        <p:spPr>
          <a:xfrm>
            <a:off x="838200" y="1003611"/>
            <a:ext cx="10515600" cy="2257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6A1A8-DD73-45F1-87C5-B2B93BB44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60" y="3312161"/>
            <a:ext cx="2713680" cy="3352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95E8AF-12F3-4116-9ABA-A422089BBA05}"/>
              </a:ext>
            </a:extLst>
          </p:cNvPr>
          <p:cNvSpPr txBox="1">
            <a:spLocks/>
          </p:cNvSpPr>
          <p:nvPr/>
        </p:nvSpPr>
        <p:spPr>
          <a:xfrm>
            <a:off x="838200" y="4549696"/>
            <a:ext cx="10515600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That is: they are </a:t>
            </a:r>
            <a:r>
              <a:rPr lang="en-US" sz="2800" i="1" dirty="0"/>
              <a:t>orthogonal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31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4969538-AA13-452C-8BC0-3B88996EB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48A06B-D104-4EF0-A37D-F9363DE44893}"/>
              </a:ext>
            </a:extLst>
          </p:cNvPr>
          <p:cNvCxnSpPr>
            <a:cxnSpLocks/>
          </p:cNvCxnSpPr>
          <p:nvPr/>
        </p:nvCxnSpPr>
        <p:spPr>
          <a:xfrm>
            <a:off x="3553428" y="101600"/>
            <a:ext cx="0" cy="60756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80B4FD-84D7-42CC-B585-831E1C543CCE}"/>
              </a:ext>
            </a:extLst>
          </p:cNvPr>
          <p:cNvCxnSpPr>
            <a:cxnSpLocks/>
          </p:cNvCxnSpPr>
          <p:nvPr/>
        </p:nvCxnSpPr>
        <p:spPr>
          <a:xfrm>
            <a:off x="4238263" y="101600"/>
            <a:ext cx="0" cy="60756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B6C82-94DF-451F-ADC7-0619A8936C5A}"/>
              </a:ext>
            </a:extLst>
          </p:cNvPr>
          <p:cNvCxnSpPr>
            <a:cxnSpLocks/>
          </p:cNvCxnSpPr>
          <p:nvPr/>
        </p:nvCxnSpPr>
        <p:spPr>
          <a:xfrm>
            <a:off x="4980972" y="101600"/>
            <a:ext cx="0" cy="60756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34F4219-061C-4489-8046-7E262930CC9F}"/>
              </a:ext>
            </a:extLst>
          </p:cNvPr>
          <p:cNvSpPr txBox="1">
            <a:spLocks/>
          </p:cNvSpPr>
          <p:nvPr/>
        </p:nvSpPr>
        <p:spPr>
          <a:xfrm rot="16389530">
            <a:off x="2933311" y="3194823"/>
            <a:ext cx="2030384" cy="4683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Same sign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28559A-37D1-4D62-A129-6E3817E8CFFC}"/>
              </a:ext>
            </a:extLst>
          </p:cNvPr>
          <p:cNvSpPr txBox="1">
            <a:spLocks/>
          </p:cNvSpPr>
          <p:nvPr/>
        </p:nvSpPr>
        <p:spPr>
          <a:xfrm rot="16389530">
            <a:off x="3570706" y="3194823"/>
            <a:ext cx="2030384" cy="4683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Different sign</a:t>
            </a:r>
          </a:p>
        </p:txBody>
      </p:sp>
    </p:spTree>
    <p:extLst>
      <p:ext uri="{BB962C8B-B14F-4D97-AF65-F5344CB8AC3E}">
        <p14:creationId xmlns:p14="http://schemas.microsoft.com/office/powerpoint/2010/main" val="1915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3FE59D-B0D0-4C88-BA88-46D517ECE7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two waves to find one wave</a:t>
            </a:r>
            <a:endParaRPr lang="en-CA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9181C7A-A5AB-4798-BCE2-076754928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6"/>
          <a:stretch/>
        </p:blipFill>
        <p:spPr>
          <a:xfrm>
            <a:off x="1862667" y="1449658"/>
            <a:ext cx="8466666" cy="3009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5203AD-9F72-490F-804D-E400797DCBD7}"/>
              </a:ext>
            </a:extLst>
          </p:cNvPr>
          <p:cNvSpPr/>
          <p:nvPr/>
        </p:nvSpPr>
        <p:spPr>
          <a:xfrm>
            <a:off x="4148255" y="1449658"/>
            <a:ext cx="479501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D12E7-CA67-4ADB-A03E-3977194C44FF}"/>
              </a:ext>
            </a:extLst>
          </p:cNvPr>
          <p:cNvSpPr/>
          <p:nvPr/>
        </p:nvSpPr>
        <p:spPr>
          <a:xfrm>
            <a:off x="2286210" y="1795345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C4808-FC0C-4617-BD0C-D79D1F834AAB}"/>
              </a:ext>
            </a:extLst>
          </p:cNvPr>
          <p:cNvSpPr/>
          <p:nvPr/>
        </p:nvSpPr>
        <p:spPr>
          <a:xfrm>
            <a:off x="2286209" y="2241394"/>
            <a:ext cx="5530796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72979-62CA-40C0-B846-25F746C207DB}"/>
              </a:ext>
            </a:extLst>
          </p:cNvPr>
          <p:cNvSpPr/>
          <p:nvPr/>
        </p:nvSpPr>
        <p:spPr>
          <a:xfrm>
            <a:off x="2286209" y="2749200"/>
            <a:ext cx="7069664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FDD1D-5DA1-4FE4-836E-E4DE3DBB7AF9}"/>
              </a:ext>
            </a:extLst>
          </p:cNvPr>
          <p:cNvSpPr/>
          <p:nvPr/>
        </p:nvSpPr>
        <p:spPr>
          <a:xfrm>
            <a:off x="1862667" y="3522930"/>
            <a:ext cx="8586026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F5CDE0E-AA51-4C55-9463-EB5DAB715E7F}"/>
              </a:ext>
            </a:extLst>
          </p:cNvPr>
          <p:cNvSpPr/>
          <p:nvPr/>
        </p:nvSpPr>
        <p:spPr>
          <a:xfrm>
            <a:off x="7673691" y="3945822"/>
            <a:ext cx="3367668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31439D-7793-42D9-835A-212592EE0DD1}"/>
              </a:ext>
            </a:extLst>
          </p:cNvPr>
          <p:cNvSpPr/>
          <p:nvPr/>
        </p:nvSpPr>
        <p:spPr>
          <a:xfrm>
            <a:off x="1743307" y="4002340"/>
            <a:ext cx="8586026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907AFDE3-4CAB-41D2-A3A6-02DF6CB91F10}"/>
              </a:ext>
            </a:extLst>
          </p:cNvPr>
          <p:cNvSpPr/>
          <p:nvPr/>
        </p:nvSpPr>
        <p:spPr>
          <a:xfrm>
            <a:off x="5260016" y="3945822"/>
            <a:ext cx="3652489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6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2" grpId="0" animBg="1"/>
      <p:bldP spid="13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3FE59D-B0D0-4C88-BA88-46D517ECE7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two waves to find one wave</a:t>
            </a:r>
            <a:endParaRPr lang="en-CA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9181C7A-A5AB-4798-BCE2-076754928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23"/>
          <a:stretch/>
        </p:blipFill>
        <p:spPr>
          <a:xfrm>
            <a:off x="1862667" y="1449658"/>
            <a:ext cx="8466666" cy="4360126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F5CDE0E-AA51-4C55-9463-EB5DAB715E7F}"/>
              </a:ext>
            </a:extLst>
          </p:cNvPr>
          <p:cNvSpPr/>
          <p:nvPr/>
        </p:nvSpPr>
        <p:spPr>
          <a:xfrm>
            <a:off x="7673691" y="3945822"/>
            <a:ext cx="3367668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CE23BF9C-F34C-42F7-9E54-0CCB29FB4A3A}"/>
              </a:ext>
            </a:extLst>
          </p:cNvPr>
          <p:cNvSpPr/>
          <p:nvPr/>
        </p:nvSpPr>
        <p:spPr>
          <a:xfrm>
            <a:off x="5328218" y="3945821"/>
            <a:ext cx="3592758" cy="55756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B0FC05-7500-4C33-BBCF-E54B3B4C4ADC}"/>
              </a:ext>
            </a:extLst>
          </p:cNvPr>
          <p:cNvSpPr/>
          <p:nvPr/>
        </p:nvSpPr>
        <p:spPr>
          <a:xfrm>
            <a:off x="1527928" y="4432609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981D9-C8A0-426D-A50F-33B24F4D4F23}"/>
              </a:ext>
            </a:extLst>
          </p:cNvPr>
          <p:cNvSpPr/>
          <p:nvPr/>
        </p:nvSpPr>
        <p:spPr>
          <a:xfrm>
            <a:off x="1390396" y="4917686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197430-CE59-4109-A1AA-B20FCD383A5C}"/>
              </a:ext>
            </a:extLst>
          </p:cNvPr>
          <p:cNvSpPr/>
          <p:nvPr/>
        </p:nvSpPr>
        <p:spPr>
          <a:xfrm>
            <a:off x="1390395" y="5363735"/>
            <a:ext cx="432646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24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8B552-1BC8-4742-BAB5-98320B0306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Okay, let me justify that…</a:t>
            </a:r>
            <a:endParaRPr lang="en-CA" dirty="0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0818443-6451-4EAA-8707-092B38550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90" t="-3487" r="-2849" b="-1538"/>
          <a:stretch/>
        </p:blipFill>
        <p:spPr>
          <a:xfrm>
            <a:off x="838200" y="1413280"/>
            <a:ext cx="4287644" cy="3760887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16ABBD8-335D-4AF4-B3F7-EBBBDCE4D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44" y="2038217"/>
            <a:ext cx="6583693" cy="31272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ECD305-8AE6-4370-B0CC-8DF1651FD22D}"/>
              </a:ext>
            </a:extLst>
          </p:cNvPr>
          <p:cNvSpPr/>
          <p:nvPr/>
        </p:nvSpPr>
        <p:spPr>
          <a:xfrm>
            <a:off x="1260297" y="1875594"/>
            <a:ext cx="3980776" cy="172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755FE4-4678-4ECF-8423-089CA4B621DB}"/>
              </a:ext>
            </a:extLst>
          </p:cNvPr>
          <p:cNvSpPr/>
          <p:nvPr/>
        </p:nvSpPr>
        <p:spPr>
          <a:xfrm>
            <a:off x="991634" y="3614533"/>
            <a:ext cx="3980776" cy="872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978770-9BC1-423D-A9EB-B0341EB8D527}"/>
              </a:ext>
            </a:extLst>
          </p:cNvPr>
          <p:cNvSpPr/>
          <p:nvPr/>
        </p:nvSpPr>
        <p:spPr>
          <a:xfrm>
            <a:off x="991634" y="4486803"/>
            <a:ext cx="3980776" cy="872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AAE8F0-9D79-4479-BAB2-A296EEAFFAB0}"/>
              </a:ext>
            </a:extLst>
          </p:cNvPr>
          <p:cNvSpPr txBox="1">
            <a:spLocks/>
          </p:cNvSpPr>
          <p:nvPr/>
        </p:nvSpPr>
        <p:spPr>
          <a:xfrm>
            <a:off x="838200" y="5765179"/>
            <a:ext cx="10515600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Assuming the inner product is equal to </a:t>
            </a:r>
            <a:r>
              <a:rPr lang="en-US" sz="2800" i="1" dirty="0"/>
              <a:t>a</a:t>
            </a:r>
            <a:r>
              <a:rPr lang="en-US" sz="2800" dirty="0"/>
              <a:t> =&gt; scaling </a:t>
            </a:r>
            <a:r>
              <a:rPr lang="en-US" sz="2800" i="1" dirty="0"/>
              <a:t>a</a:t>
            </a:r>
            <a:r>
              <a:rPr lang="en-US" sz="2800" dirty="0"/>
              <a:t> up by </a:t>
            </a:r>
            <a:r>
              <a:rPr lang="en-US" sz="2800" i="1" dirty="0"/>
              <a:t>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90D759-AD97-4ADD-B9E4-6F6126384A7A}"/>
              </a:ext>
            </a:extLst>
          </p:cNvPr>
          <p:cNvSpPr/>
          <p:nvPr/>
        </p:nvSpPr>
        <p:spPr>
          <a:xfrm>
            <a:off x="5740896" y="3007856"/>
            <a:ext cx="5658624" cy="461784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91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B0E77DA-0222-463A-94F1-861DEC123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23"/>
          <a:stretch/>
        </p:blipFill>
        <p:spPr>
          <a:xfrm>
            <a:off x="1862667" y="1248937"/>
            <a:ext cx="8466666" cy="4360126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41449AC-8C0B-4F2F-8304-96D896EF3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53" b="-16259"/>
          <a:stretch/>
        </p:blipFill>
        <p:spPr>
          <a:xfrm>
            <a:off x="1829214" y="3144643"/>
            <a:ext cx="8466666" cy="34568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8C25109-0F1F-4920-BF78-83D3E256BB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two waves to find one wave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33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F73B6AD-79D3-41E4-9BA5-882DCA094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B1E3C-68BB-4275-A0C4-21D4A7310D0D}"/>
              </a:ext>
            </a:extLst>
          </p:cNvPr>
          <p:cNvSpPr/>
          <p:nvPr/>
        </p:nvSpPr>
        <p:spPr>
          <a:xfrm>
            <a:off x="323386" y="2130134"/>
            <a:ext cx="8363414" cy="1984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9C1E6-5E80-4A98-91C6-30083B116807}"/>
              </a:ext>
            </a:extLst>
          </p:cNvPr>
          <p:cNvSpPr/>
          <p:nvPr/>
        </p:nvSpPr>
        <p:spPr>
          <a:xfrm>
            <a:off x="462643" y="4114799"/>
            <a:ext cx="8224156" cy="2587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3C0195-9D7A-491C-8AB4-52C393C8AFE8}"/>
              </a:ext>
            </a:extLst>
          </p:cNvPr>
          <p:cNvSpPr/>
          <p:nvPr/>
        </p:nvSpPr>
        <p:spPr>
          <a:xfrm>
            <a:off x="8686798" y="758536"/>
            <a:ext cx="3263591" cy="6099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C74926-E15D-413E-B082-D69F55904F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21640" y="287280"/>
              <a:ext cx="1204200" cy="5095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C74926-E15D-413E-B082-D69F55904F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2280" y="277920"/>
                <a:ext cx="1222920" cy="51145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833D921-7422-484B-B9EC-510B39727E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75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22"/>
    </mc:Choice>
    <mc:Fallback xmlns="">
      <p:transition spd="slow" advTm="55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36729" x="4178300" y="6413500"/>
          <p14:tracePt t="36784" x="3429000" y="6586538"/>
          <p14:tracePt t="36792" x="3317875" y="6411913"/>
          <p14:tracePt t="36799" x="3197225" y="6196013"/>
          <p14:tracePt t="36808" x="3109913" y="5988050"/>
          <p14:tracePt t="36815" x="3062288" y="5805488"/>
          <p14:tracePt t="36823" x="3046413" y="5678488"/>
          <p14:tracePt t="36831" x="3046413" y="5589588"/>
          <p14:tracePt t="36839" x="3046413" y="5518150"/>
          <p14:tracePt t="36847" x="3054350" y="5462588"/>
          <p14:tracePt t="36856" x="3070225" y="5414963"/>
          <p14:tracePt t="36863" x="3070225" y="5391150"/>
          <p14:tracePt t="36872" x="3078163" y="5375275"/>
          <p14:tracePt t="36879" x="3086100" y="5367338"/>
          <p14:tracePt t="36887" x="3086100" y="5351463"/>
          <p14:tracePt t="36895" x="3094038" y="5343525"/>
          <p14:tracePt t="36904" x="3094038" y="5335588"/>
          <p14:tracePt t="36911" x="3101975" y="5327650"/>
          <p14:tracePt t="36920" x="3109913" y="5327650"/>
          <p14:tracePt t="36951" x="3117850" y="5319713"/>
          <p14:tracePt t="36968" x="3125788" y="5310188"/>
          <p14:tracePt t="36976" x="3133725" y="5294313"/>
          <p14:tracePt t="36983" x="3141663" y="5278438"/>
          <p14:tracePt t="36991" x="3157538" y="5262563"/>
          <p14:tracePt t="36999" x="3173413" y="5238750"/>
          <p14:tracePt t="37008" x="3189288" y="5222875"/>
          <p14:tracePt t="37016" x="3205163" y="5191125"/>
          <p14:tracePt t="37024" x="3221038" y="5159375"/>
          <p14:tracePt t="37031" x="3236913" y="5127625"/>
          <p14:tracePt t="37040" x="3252788" y="5087938"/>
          <p14:tracePt t="37048" x="3260725" y="5032375"/>
          <p14:tracePt t="37055" x="3268663" y="4992688"/>
          <p14:tracePt t="37064" x="3276600" y="4951413"/>
          <p14:tracePt t="37071" x="3284538" y="4903788"/>
          <p14:tracePt t="37079" x="3292475" y="4864100"/>
          <p14:tracePt t="37087" x="3292475" y="4832350"/>
          <p14:tracePt t="37095" x="3292475" y="4816475"/>
          <p14:tracePt t="37104" x="3292475" y="4800600"/>
          <p14:tracePt t="37120" x="3292475" y="4792663"/>
          <p14:tracePt t="37143" x="3276600" y="4792663"/>
          <p14:tracePt t="37151" x="3260725" y="4808538"/>
          <p14:tracePt t="37159" x="3236913" y="4840288"/>
          <p14:tracePt t="37167" x="3213100" y="4872038"/>
          <p14:tracePt t="37175" x="3197225" y="4911725"/>
          <p14:tracePt t="37183" x="3189288" y="4943475"/>
          <p14:tracePt t="37192" x="3189288" y="4976813"/>
          <p14:tracePt t="37199" x="3189288" y="5000625"/>
          <p14:tracePt t="37207" x="3189288" y="5032375"/>
          <p14:tracePt t="37215" x="3197225" y="5056188"/>
          <p14:tracePt t="37224" x="3213100" y="5095875"/>
          <p14:tracePt t="37232" x="3236913" y="5119688"/>
          <p14:tracePt t="37240" x="3268663" y="5151438"/>
          <p14:tracePt t="37247" x="3300413" y="5183188"/>
          <p14:tracePt t="37256" x="3349625" y="5214938"/>
          <p14:tracePt t="37263" x="3405188" y="5238750"/>
          <p14:tracePt t="37271" x="3484563" y="5262563"/>
          <p14:tracePt t="37279" x="3563938" y="5278438"/>
          <p14:tracePt t="37287" x="3651250" y="5286375"/>
          <p14:tracePt t="37295" x="3740150" y="5294313"/>
          <p14:tracePt t="37303" x="3827463" y="5294313"/>
          <p14:tracePt t="37311" x="3906838" y="5294313"/>
          <p14:tracePt t="37320" x="4002088" y="5286375"/>
          <p14:tracePt t="37328" x="4075113" y="5270500"/>
          <p14:tracePt t="37336" x="4138613" y="5254625"/>
          <p14:tracePt t="37343" x="4194175" y="5238750"/>
          <p14:tracePt t="37352" x="4233863" y="5222875"/>
          <p14:tracePt t="37359" x="4265613" y="5199063"/>
          <p14:tracePt t="37367" x="4281488" y="5191125"/>
          <p14:tracePt t="37375" x="4297363" y="5183188"/>
          <p14:tracePt t="37383" x="4305300" y="5175250"/>
          <p14:tracePt t="37391" x="4313238" y="5175250"/>
          <p14:tracePt t="37424" x="4321175" y="5175250"/>
          <p14:tracePt t="37439" x="4329113" y="5175250"/>
          <p14:tracePt t="37447" x="4337050" y="5175250"/>
          <p14:tracePt t="37455" x="4344988" y="5175250"/>
          <p14:tracePt t="37464" x="4352925" y="5175250"/>
          <p14:tracePt t="37471" x="4362450" y="5175250"/>
          <p14:tracePt t="37480" x="4386263" y="5175250"/>
          <p14:tracePt t="37488" x="4410075" y="5175250"/>
          <p14:tracePt t="37496" x="4441825" y="5175250"/>
          <p14:tracePt t="37503" x="4465638" y="5175250"/>
          <p14:tracePt t="37512" x="4481513" y="5175250"/>
          <p14:tracePt t="37520" x="4497388" y="5175250"/>
          <p14:tracePt t="37647" x="4505325" y="5167313"/>
          <p14:tracePt t="37656" x="4505325" y="5151438"/>
          <p14:tracePt t="37663" x="4505325" y="5127625"/>
          <p14:tracePt t="37671" x="4505325" y="5103813"/>
          <p14:tracePt t="37680" x="4497388" y="5072063"/>
          <p14:tracePt t="37687" x="4497388" y="5048250"/>
          <p14:tracePt t="37696" x="4489450" y="5024438"/>
          <p14:tracePt t="37703" x="4481513" y="4984750"/>
          <p14:tracePt t="37712" x="4481513" y="4951413"/>
          <p14:tracePt t="37720" x="4473575" y="4919663"/>
          <p14:tracePt t="37728" x="4465638" y="4879975"/>
          <p14:tracePt t="37736" x="4449763" y="4848225"/>
          <p14:tracePt t="37744" x="4441825" y="4824413"/>
          <p14:tracePt t="37751" x="4441825" y="4800600"/>
          <p14:tracePt t="37760" x="4433888" y="4784725"/>
          <p14:tracePt t="37767" x="4433888" y="4776788"/>
          <p14:tracePt t="37775" x="4425950" y="4768850"/>
          <p14:tracePt t="37784" x="4425950" y="4760913"/>
          <p14:tracePt t="37792" x="4418013" y="4752975"/>
          <p14:tracePt t="37799" x="4418013" y="4745038"/>
          <p14:tracePt t="37808" x="4402138" y="4737100"/>
          <p14:tracePt t="37816" x="4394200" y="4729163"/>
          <p14:tracePt t="37824" x="4386263" y="4713288"/>
          <p14:tracePt t="37831" x="4378325" y="4705350"/>
          <p14:tracePt t="37840" x="4362450" y="4697413"/>
          <p14:tracePt t="37848" x="4352925" y="4689475"/>
          <p14:tracePt t="37855" x="4344988" y="4673600"/>
          <p14:tracePt t="37863" x="4329113" y="4665663"/>
          <p14:tracePt t="37871" x="4313238" y="4657725"/>
          <p14:tracePt t="37887" x="4305300" y="4649788"/>
          <p14:tracePt t="37888" x="4289425" y="4649788"/>
          <p14:tracePt t="37895" x="4273550" y="4641850"/>
          <p14:tracePt t="37903" x="4257675" y="4641850"/>
          <p14:tracePt t="37912" x="4225925" y="4633913"/>
          <p14:tracePt t="37920" x="4194175" y="4624388"/>
          <p14:tracePt t="37927" x="4162425" y="4624388"/>
          <p14:tracePt t="37935" x="4106863" y="4616450"/>
          <p14:tracePt t="37944" x="4059238" y="4608513"/>
          <p14:tracePt t="37951" x="4002088" y="4600575"/>
          <p14:tracePt t="37959" x="3946525" y="4600575"/>
          <p14:tracePt t="37967" x="3883025" y="4600575"/>
          <p14:tracePt t="37976" x="3803650" y="4600575"/>
          <p14:tracePt t="37983" x="3732213" y="4600575"/>
          <p14:tracePt t="37991" x="3651250" y="4600575"/>
          <p14:tracePt t="37999" x="3579813" y="4608513"/>
          <p14:tracePt t="38007" x="3508375" y="4616450"/>
          <p14:tracePt t="38015" x="3444875" y="4616450"/>
          <p14:tracePt t="38023" x="3389313" y="4616450"/>
          <p14:tracePt t="38031" x="3341688" y="4616450"/>
          <p14:tracePt t="38039" x="3300413" y="4616450"/>
          <p14:tracePt t="38047" x="3268663" y="4616450"/>
          <p14:tracePt t="38056" x="3236913" y="4616450"/>
          <p14:tracePt t="38064" x="3197225" y="4616450"/>
          <p14:tracePt t="38072" x="3173413" y="4616450"/>
          <p14:tracePt t="38079" x="3157538" y="4616450"/>
          <p14:tracePt t="38087" x="3141663" y="4616450"/>
          <p14:tracePt t="38095" x="3125788" y="4616450"/>
          <p14:tracePt t="38168" x="3117850" y="4616450"/>
          <p14:tracePt t="38183" x="3117850" y="4624388"/>
          <p14:tracePt t="38192" x="3117850" y="4641850"/>
          <p14:tracePt t="38200" x="3117850" y="4673600"/>
          <p14:tracePt t="38207" x="3117850" y="4745038"/>
          <p14:tracePt t="38215" x="3117850" y="4832350"/>
          <p14:tracePt t="38223" x="3117850" y="4919663"/>
          <p14:tracePt t="38232" x="3117850" y="5008563"/>
          <p14:tracePt t="38239" x="3117850" y="5080000"/>
          <p14:tracePt t="38247" x="3117850" y="5135563"/>
          <p14:tracePt t="38256" x="3117850" y="5191125"/>
          <p14:tracePt t="38263" x="3117850" y="5222875"/>
          <p14:tracePt t="38272" x="3117850" y="5238750"/>
          <p14:tracePt t="38280" x="3117850" y="5254625"/>
          <p14:tracePt t="38287" x="3117850" y="5262563"/>
          <p14:tracePt t="38295" x="3117850" y="5270500"/>
          <p14:tracePt t="45304" x="3109913" y="5270500"/>
          <p14:tracePt t="45311" x="3101975" y="5262563"/>
          <p14:tracePt t="45320" x="3078163" y="5262563"/>
          <p14:tracePt t="45327" x="3062288" y="5246688"/>
          <p14:tracePt t="45335" x="3046413" y="5246688"/>
          <p14:tracePt t="45424" x="3030538" y="5238750"/>
          <p14:tracePt t="45463" x="3030538" y="5230813"/>
          <p14:tracePt t="45688" x="3046413" y="5230813"/>
          <p14:tracePt t="45696" x="3094038" y="5262563"/>
          <p14:tracePt t="45704" x="3165475" y="5302250"/>
          <p14:tracePt t="45712" x="3308350" y="5375275"/>
          <p14:tracePt t="45720" x="3500438" y="5454650"/>
          <p14:tracePt t="45727" x="3724275" y="5541963"/>
          <p14:tracePt t="45735" x="4019550" y="5637213"/>
          <p14:tracePt t="45744" x="4386263" y="5726113"/>
          <p14:tracePt t="45751" x="4895850" y="5837238"/>
          <p14:tracePt t="45760" x="5414963" y="5900738"/>
          <p14:tracePt t="45767" x="5932488" y="5940425"/>
          <p14:tracePt t="45776" x="6426200" y="5956300"/>
          <p14:tracePt t="45783" x="6921500" y="5956300"/>
          <p14:tracePt t="45792" x="7375525" y="5932488"/>
          <p14:tracePt t="45800" x="7839075" y="5900738"/>
          <p14:tracePt t="45807" x="8245475" y="5845175"/>
          <p14:tracePt t="45815" x="8588375" y="5789613"/>
          <p14:tracePt t="45824" x="8866188" y="5718175"/>
          <p14:tracePt t="45831" x="9082088" y="5653088"/>
          <p14:tracePt t="45839" x="9258300" y="5589588"/>
          <p14:tracePt t="45847" x="9345613" y="5541963"/>
          <p14:tracePt t="45855" x="9409113" y="5494338"/>
          <p14:tracePt t="45864" x="9440863" y="5462588"/>
          <p14:tracePt t="45872" x="9456738" y="5422900"/>
          <p14:tracePt t="45879" x="9456738" y="5383213"/>
          <p14:tracePt t="45888" x="9440863" y="5335588"/>
          <p14:tracePt t="45895" x="9417050" y="5286375"/>
          <p14:tracePt t="45904" x="9377363" y="5222875"/>
          <p14:tracePt t="45911" x="9345613" y="5167313"/>
          <p14:tracePt t="45920" x="9305925" y="5111750"/>
          <p14:tracePt t="45927" x="9274175" y="5064125"/>
          <p14:tracePt t="45935" x="9250363" y="5032375"/>
          <p14:tracePt t="45944" x="9234488" y="5000625"/>
          <p14:tracePt t="45951" x="9217025" y="4976813"/>
          <p14:tracePt t="45959" x="9209088" y="4951413"/>
          <p14:tracePt t="45967" x="9201150" y="4935538"/>
          <p14:tracePt t="45976" x="9193213" y="4927600"/>
          <p14:tracePt t="45984" x="9193213" y="4911725"/>
          <p14:tracePt t="45992" x="9185275" y="4903788"/>
          <p14:tracePt t="45999" x="9185275" y="4895850"/>
          <p14:tracePt t="46008" x="9185275" y="4887913"/>
          <p14:tracePt t="46015" x="9185275" y="4879975"/>
          <p14:tracePt t="46024" x="9193213" y="4856163"/>
          <p14:tracePt t="46031" x="9209088" y="4840288"/>
          <p14:tracePt t="46040" x="9224963" y="4808538"/>
          <p14:tracePt t="46047" x="9250363" y="4776788"/>
          <p14:tracePt t="46055" x="9274175" y="4752975"/>
          <p14:tracePt t="46063" x="9305925" y="4713288"/>
          <p14:tracePt t="46071" x="9329738" y="4673600"/>
          <p14:tracePt t="46080" x="9361488" y="4624388"/>
          <p14:tracePt t="46087" x="9385300" y="4576763"/>
          <p14:tracePt t="46095" x="9409113" y="4537075"/>
          <p14:tracePt t="46104" x="9432925" y="4489450"/>
          <p14:tracePt t="46111" x="9456738" y="4449763"/>
          <p14:tracePt t="46120" x="9472613" y="4410075"/>
          <p14:tracePt t="46127" x="9488488" y="4378325"/>
          <p14:tracePt t="46135" x="9504363" y="4346575"/>
          <p14:tracePt t="46144" x="9512300" y="4330700"/>
          <p14:tracePt t="46151" x="9520238" y="4314825"/>
          <p14:tracePt t="46160" x="9520238" y="4298950"/>
          <p14:tracePt t="46167" x="9528175" y="4291013"/>
          <p14:tracePt t="46176" x="9536113" y="4281488"/>
          <p14:tracePt t="46183" x="9536113" y="4265613"/>
          <p14:tracePt t="46192" x="9544050" y="4257675"/>
          <p14:tracePt t="46200" x="9544050" y="4249738"/>
          <p14:tracePt t="46208" x="9544050" y="4241800"/>
          <p14:tracePt t="46223" x="9544050" y="4233863"/>
          <p14:tracePt t="46231" x="9544050" y="4225925"/>
          <p14:tracePt t="46239" x="9551988" y="4225925"/>
          <p14:tracePt t="46256" x="9551988" y="4217988"/>
          <p14:tracePt t="46271" x="9551988" y="4210050"/>
          <p14:tracePt t="46279" x="9559925" y="4210050"/>
          <p14:tracePt t="46287" x="9559925" y="4202113"/>
          <p14:tracePt t="46327" x="9567863" y="4202113"/>
          <p14:tracePt t="46360" x="9575800" y="4202113"/>
          <p14:tracePt t="46383" x="9585325" y="4202113"/>
          <p14:tracePt t="46399" x="9593263" y="4202113"/>
          <p14:tracePt t="46415" x="9593263" y="4210050"/>
          <p14:tracePt t="46528" x="9593263" y="4217988"/>
          <p14:tracePt t="46552" x="9593263" y="4225925"/>
          <p14:tracePt t="46567" x="9593263" y="4233863"/>
          <p14:tracePt t="46575" x="9585325" y="4241800"/>
          <p14:tracePt t="46583" x="9575800" y="4257675"/>
          <p14:tracePt t="46591" x="9559925" y="4257675"/>
          <p14:tracePt t="46599" x="9551988" y="4265613"/>
          <p14:tracePt t="46607" x="9528175" y="4273550"/>
          <p14:tracePt t="46616" x="9512300" y="4273550"/>
          <p14:tracePt t="46624" x="9488488" y="4273550"/>
          <p14:tracePt t="46631" x="9448800" y="4273550"/>
          <p14:tracePt t="46640" x="9409113" y="4273550"/>
          <p14:tracePt t="46647" x="9369425" y="4273550"/>
          <p14:tracePt t="46655" x="9321800" y="4273550"/>
          <p14:tracePt t="46663" x="9266238" y="4257675"/>
          <p14:tracePt t="46671" x="9217025" y="4249738"/>
          <p14:tracePt t="46679" x="9185275" y="4249738"/>
          <p14:tracePt t="46688" x="9161463" y="4241800"/>
          <p14:tracePt t="46695" x="9153525" y="4241800"/>
          <p14:tracePt t="46703" x="9145588" y="4241800"/>
          <p14:tracePt t="46712" x="9137650" y="4241800"/>
          <p14:tracePt t="46720" x="9129713" y="4241800"/>
          <p14:tracePt t="46727" x="9121775" y="4241800"/>
          <p14:tracePt t="46735" x="9113838" y="4241800"/>
          <p14:tracePt t="46743" x="9105900" y="4241800"/>
          <p14:tracePt t="46791" x="9097963" y="4241800"/>
          <p14:tracePt t="46807" x="9090025" y="4241800"/>
          <p14:tracePt t="46823" x="9082088" y="4241800"/>
          <p14:tracePt t="46832" x="9074150" y="4249738"/>
          <p14:tracePt t="46840" x="9066213" y="4249738"/>
          <p14:tracePt t="46856" x="9058275" y="4257675"/>
          <p14:tracePt t="46871" x="9050338" y="4265613"/>
          <p14:tracePt t="46887" x="9042400" y="4265613"/>
          <p14:tracePt t="46927" x="9034463" y="4265613"/>
          <p14:tracePt t="46935" x="9034463" y="4249738"/>
          <p14:tracePt t="46944" x="9034463" y="4217988"/>
          <p14:tracePt t="46951" x="9042400" y="4178300"/>
          <p14:tracePt t="46959" x="9050338" y="4122738"/>
          <p14:tracePt t="46967" x="9058275" y="4067175"/>
          <p14:tracePt t="46976" x="9066213" y="4003675"/>
          <p14:tracePt t="46983" x="9074150" y="3956050"/>
          <p14:tracePt t="46992" x="9082088" y="3898900"/>
          <p14:tracePt t="46999" x="9082088" y="3843338"/>
          <p14:tracePt t="47008" x="9082088" y="3787775"/>
          <p14:tracePt t="47015" x="9082088" y="3748088"/>
          <p14:tracePt t="47024" x="9074150" y="3716338"/>
          <p14:tracePt t="47031" x="9066213" y="3684588"/>
          <p14:tracePt t="47039" x="9066213" y="3676650"/>
          <p14:tracePt t="47047" x="9058275" y="3668713"/>
          <p14:tracePt t="47112" x="9050338" y="3668713"/>
          <p14:tracePt t="47128" x="9050338" y="3684588"/>
          <p14:tracePt t="47135" x="9050338" y="3716338"/>
          <p14:tracePt t="47143" x="9050338" y="3756025"/>
          <p14:tracePt t="47152" x="9058275" y="3811588"/>
          <p14:tracePt t="47159" x="9074150" y="3875088"/>
          <p14:tracePt t="47167" x="9082088" y="3930650"/>
          <p14:tracePt t="47176" x="9105900" y="3987800"/>
          <p14:tracePt t="47184" x="9113838" y="4035425"/>
          <p14:tracePt t="47191" x="9129713" y="4059238"/>
          <p14:tracePt t="47199" x="9137650" y="4083050"/>
          <p14:tracePt t="47207" x="9145588" y="4090988"/>
          <p14:tracePt t="47215" x="9145588" y="4098925"/>
          <p14:tracePt t="47224" x="9153525" y="4114800"/>
          <p14:tracePt t="47231" x="9153525" y="4122738"/>
          <p14:tracePt t="47240" x="9161463" y="4138613"/>
          <p14:tracePt t="47248" x="9177338" y="4154488"/>
          <p14:tracePt t="47255" x="9193213" y="4186238"/>
          <p14:tracePt t="47263" x="9217025" y="4210050"/>
          <p14:tracePt t="47271" x="9250363" y="4241800"/>
          <p14:tracePt t="47279" x="9290050" y="4265613"/>
          <p14:tracePt t="47288" x="9329738" y="4291013"/>
          <p14:tracePt t="47295" x="9385300" y="4306888"/>
          <p14:tracePt t="47304" x="9456738" y="4330700"/>
          <p14:tracePt t="47312" x="9551988" y="4346575"/>
          <p14:tracePt t="47319" x="9656763" y="4354513"/>
          <p14:tracePt t="47328" x="9807575" y="4354513"/>
          <p14:tracePt t="47335" x="9936163" y="4354513"/>
          <p14:tracePt t="47343" x="10047288" y="4354513"/>
          <p14:tracePt t="47351" x="10126663" y="4338638"/>
          <p14:tracePt t="47360" x="10182225" y="4322763"/>
          <p14:tracePt t="47367" x="10213975" y="4322763"/>
          <p14:tracePt t="47392" x="10221913" y="4314825"/>
          <p14:tracePt t="47399" x="10229850" y="4314825"/>
          <p14:tracePt t="47407" x="10229850" y="4306888"/>
          <p14:tracePt t="47423" x="10221913" y="4306888"/>
          <p14:tracePt t="47431" x="10213975" y="4306888"/>
          <p14:tracePt t="47448" x="10213975" y="4298950"/>
          <p14:tracePt t="47456" x="10206038" y="4298950"/>
          <p14:tracePt t="47472" x="10198100" y="4298950"/>
          <p14:tracePt t="47480" x="10190163" y="4281488"/>
          <p14:tracePt t="47487" x="10166350" y="4249738"/>
          <p14:tracePt t="47496" x="10134600" y="4202113"/>
          <p14:tracePt t="47504" x="10086975" y="4138613"/>
          <p14:tracePt t="47512" x="10007600" y="4027488"/>
          <p14:tracePt t="47520" x="9944100" y="3914775"/>
          <p14:tracePt t="47527" x="9879013" y="3819525"/>
          <p14:tracePt t="47535" x="9831388" y="3732213"/>
          <p14:tracePt t="47543" x="9799638" y="3684588"/>
          <p14:tracePt t="47551" x="9775825" y="3644900"/>
          <p14:tracePt t="47560" x="9759950" y="3629025"/>
          <p14:tracePt t="47616" x="9759950" y="3621088"/>
          <p14:tracePt t="47759" x="9759950" y="3636963"/>
          <p14:tracePt t="47768" x="9783763" y="3708400"/>
          <p14:tracePt t="47776" x="9847263" y="3843338"/>
          <p14:tracePt t="47783" x="9959975" y="4059238"/>
          <p14:tracePt t="47791" x="10102850" y="4346575"/>
          <p14:tracePt t="47799" x="10279063" y="4673600"/>
          <p14:tracePt t="47807" x="10469563" y="5016500"/>
          <p14:tracePt t="47815" x="10677525" y="5391150"/>
          <p14:tracePt t="47824" x="10836275" y="5686425"/>
          <p14:tracePt t="47831" x="10947400" y="5900738"/>
          <p14:tracePt t="47840" x="11020425" y="6029325"/>
          <p14:tracePt t="47847" x="11060113" y="6092825"/>
          <p14:tracePt t="47855" x="11075988" y="6132513"/>
          <p14:tracePt t="47863" x="11091863" y="6148388"/>
          <p14:tracePt t="47887" x="11099800" y="6156325"/>
          <p14:tracePt t="47904" x="11107738" y="6156325"/>
          <p14:tracePt t="47920" x="11115675" y="6140450"/>
          <p14:tracePt t="47927" x="11115675" y="6124575"/>
          <p14:tracePt t="47935" x="11131550" y="6100763"/>
          <p14:tracePt t="47943" x="11131550" y="6053138"/>
          <p14:tracePt t="47951" x="11147425" y="6005513"/>
          <p14:tracePt t="47959" x="11163300" y="5956300"/>
          <p14:tracePt t="47967" x="11171238" y="5892800"/>
          <p14:tracePt t="47976" x="11187113" y="5845175"/>
          <p14:tracePt t="47983" x="11187113" y="5805488"/>
          <p14:tracePt t="47991" x="11195050" y="5765800"/>
          <p14:tracePt t="47999" x="11202988" y="5749925"/>
          <p14:tracePt t="48007" x="11202988" y="5741988"/>
          <p14:tracePt t="48040" x="11210925" y="5734050"/>
          <p14:tracePt t="48239" x="11202988" y="5734050"/>
          <p14:tracePt t="48383" x="11195050" y="5726113"/>
          <p14:tracePt t="48399" x="11187113" y="5718175"/>
          <p14:tracePt t="48407" x="11187113" y="5710238"/>
          <p14:tracePt t="48415" x="11179175" y="5702300"/>
          <p14:tracePt t="48591" x="11179175" y="5694363"/>
          <p14:tracePt t="48600" x="11171238" y="5694363"/>
          <p14:tracePt t="48607" x="11171238" y="5686425"/>
          <p14:tracePt t="48664" x="11163300" y="5686425"/>
          <p14:tracePt t="48688" x="11155363" y="5686425"/>
          <p14:tracePt t="48704" x="11147425" y="5678488"/>
          <p14:tracePt t="48711" x="11139488" y="5678488"/>
          <p14:tracePt t="48720" x="11123613" y="5662613"/>
          <p14:tracePt t="48727" x="11099800" y="5621338"/>
          <p14:tracePt t="48735" x="11075988" y="5573713"/>
          <p14:tracePt t="48744" x="11036300" y="5502275"/>
          <p14:tracePt t="48751" x="11012488" y="5430838"/>
          <p14:tracePt t="48759" x="10980738" y="5319713"/>
          <p14:tracePt t="48767" x="10947400" y="5191125"/>
          <p14:tracePt t="48776" x="10907713" y="4992688"/>
          <p14:tracePt t="48783" x="10868025" y="4737100"/>
          <p14:tracePt t="48791" x="10836275" y="4529138"/>
          <p14:tracePt t="48799" x="10812463" y="4362450"/>
          <p14:tracePt t="48807" x="10796588" y="4273550"/>
          <p14:tracePt t="48816" x="10780713" y="4186238"/>
          <p14:tracePt t="48824" x="10780713" y="4122738"/>
          <p14:tracePt t="48831" x="10772775" y="4051300"/>
          <p14:tracePt t="48839" x="10772775" y="3995738"/>
          <p14:tracePt t="48847" x="10772775" y="3963988"/>
          <p14:tracePt t="48855" x="10764838" y="3930650"/>
          <p14:tracePt t="48863" x="10756900" y="3914775"/>
          <p14:tracePt t="48871" x="10756900" y="3906838"/>
          <p14:tracePt t="48879" x="10756900" y="3898900"/>
          <p14:tracePt t="48888" x="10748963" y="3890963"/>
          <p14:tracePt t="48895" x="10748963" y="3883025"/>
          <p14:tracePt t="48912" x="10748963" y="3875088"/>
          <p14:tracePt t="48951" x="10748963" y="3867150"/>
          <p14:tracePt t="48967" x="10741025" y="3859213"/>
          <p14:tracePt t="48976" x="10741025" y="3851275"/>
          <p14:tracePt t="48983" x="10741025" y="3843338"/>
          <p14:tracePt t="48991" x="10741025" y="3827463"/>
          <p14:tracePt t="48999" x="10741025" y="3819525"/>
          <p14:tracePt t="49007" x="10741025" y="3795713"/>
          <p14:tracePt t="49015" x="10741025" y="3787775"/>
          <p14:tracePt t="49024" x="10741025" y="3771900"/>
          <p14:tracePt t="49031" x="10741025" y="3756025"/>
          <p14:tracePt t="49039" x="10741025" y="3748088"/>
          <p14:tracePt t="49136" x="10741025" y="3756025"/>
          <p14:tracePt t="49143" x="10741025" y="3779838"/>
          <p14:tracePt t="49151" x="10748963" y="3819525"/>
          <p14:tracePt t="49160" x="10748963" y="3875088"/>
          <p14:tracePt t="49168" x="10748963" y="3930650"/>
          <p14:tracePt t="49175" x="10748963" y="4003675"/>
          <p14:tracePt t="49183" x="10748963" y="4059238"/>
          <p14:tracePt t="49191" x="10748963" y="4114800"/>
          <p14:tracePt t="49199" x="10748963" y="4162425"/>
          <p14:tracePt t="49208" x="10756900" y="4210050"/>
          <p14:tracePt t="49215" x="10764838" y="4257675"/>
          <p14:tracePt t="49224" x="10772775" y="4291013"/>
          <p14:tracePt t="49231" x="10772775" y="4314825"/>
          <p14:tracePt t="49239" x="10780713" y="4338638"/>
          <p14:tracePt t="49247" x="10788650" y="4346575"/>
          <p14:tracePt t="49255" x="10788650" y="4354513"/>
          <p14:tracePt t="49263" x="10788650" y="4362450"/>
          <p14:tracePt t="49272" x="10788650" y="4370388"/>
          <p14:tracePt t="49328" x="10796588" y="4370388"/>
          <p14:tracePt t="49336" x="10804525" y="4370388"/>
          <p14:tracePt t="49343" x="10828338" y="4370388"/>
          <p14:tracePt t="49351" x="10860088" y="4370388"/>
          <p14:tracePt t="49360" x="10907713" y="4370388"/>
          <p14:tracePt t="49367" x="10971213" y="4370388"/>
          <p14:tracePt t="49376" x="11052175" y="4370388"/>
          <p14:tracePt t="49383" x="11131550" y="4370388"/>
          <p14:tracePt t="49392" x="11210925" y="4370388"/>
          <p14:tracePt t="49399" x="11282363" y="4362450"/>
          <p14:tracePt t="49407" x="11339513" y="4362450"/>
          <p14:tracePt t="49415" x="11387138" y="4354513"/>
          <p14:tracePt t="49424" x="11418888" y="4346575"/>
          <p14:tracePt t="49431" x="11434763" y="4346575"/>
          <p14:tracePt t="49439" x="11442700" y="4346575"/>
          <p14:tracePt t="49568" x="11450638" y="4346575"/>
          <p14:tracePt t="49583" x="11458575" y="4346575"/>
          <p14:tracePt t="49615" x="11466513" y="4338638"/>
          <p14:tracePt t="49624" x="11474450" y="4338638"/>
          <p14:tracePt t="49631" x="11482388" y="4330700"/>
          <p14:tracePt t="49640" x="11498263" y="4322763"/>
          <p14:tracePt t="49647" x="11506200" y="4298950"/>
          <p14:tracePt t="49655" x="11522075" y="4273550"/>
          <p14:tracePt t="49663" x="11545888" y="4249738"/>
          <p14:tracePt t="49672" x="11561763" y="4210050"/>
          <p14:tracePt t="49679" x="11569700" y="4178300"/>
          <p14:tracePt t="49688" x="11585575" y="4130675"/>
          <p14:tracePt t="49695" x="11593513" y="4098925"/>
          <p14:tracePt t="49704" x="11601450" y="4075113"/>
          <p14:tracePt t="49711" x="11609388" y="4043363"/>
          <p14:tracePt t="49719" x="11609388" y="4035425"/>
          <p14:tracePt t="49872" x="11609388" y="4027488"/>
          <p14:tracePt t="49879" x="11609388" y="4019550"/>
          <p14:tracePt t="49887" x="11609388" y="4011613"/>
          <p14:tracePt t="49895" x="11609388" y="4003675"/>
          <p14:tracePt t="49912" x="11609388" y="3995738"/>
          <p14:tracePt t="49968" x="11609388" y="3987800"/>
          <p14:tracePt t="49992" x="11601450" y="3987800"/>
          <p14:tracePt t="50023" x="11593513" y="3987800"/>
          <p14:tracePt t="50255" x="11585575" y="3987800"/>
          <p14:tracePt t="50271" x="11577638" y="3987800"/>
          <p14:tracePt t="50287" x="11569700" y="3987800"/>
          <p14:tracePt t="50295" x="11561763" y="3987800"/>
          <p14:tracePt t="50304" x="11545888" y="3995738"/>
          <p14:tracePt t="50312" x="11530013" y="3995738"/>
          <p14:tracePt t="50319" x="11506200" y="4003675"/>
          <p14:tracePt t="50327" x="11474450" y="4011613"/>
          <p14:tracePt t="50335" x="11434763" y="4011613"/>
          <p14:tracePt t="50344" x="11395075" y="4011613"/>
          <p14:tracePt t="50352" x="11339513" y="4019550"/>
          <p14:tracePt t="50359" x="11274425" y="4035425"/>
          <p14:tracePt t="50367" x="11202988" y="4043363"/>
          <p14:tracePt t="50375" x="11083925" y="4059238"/>
          <p14:tracePt t="50383" x="10980738" y="4067175"/>
          <p14:tracePt t="50392" x="10875963" y="4075113"/>
          <p14:tracePt t="50399" x="10788650" y="4083050"/>
          <p14:tracePt t="50407" x="10725150" y="4083050"/>
          <p14:tracePt t="50415" x="10677525" y="4083050"/>
          <p14:tracePt t="50423" x="10661650" y="408305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F02A4B6-6C7B-402D-BC7E-6FC8F8101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b="29575"/>
          <a:stretch/>
        </p:blipFill>
        <p:spPr>
          <a:xfrm>
            <a:off x="3069141" y="1478815"/>
            <a:ext cx="6053718" cy="26694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A50243-63A1-40B2-9371-9E29B4B133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Put all together:</a:t>
            </a:r>
            <a:endParaRPr lang="en-CA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2AB3357-3C6D-45CA-8098-03B8A91A6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9" r="22550"/>
          <a:stretch/>
        </p:blipFill>
        <p:spPr>
          <a:xfrm>
            <a:off x="2147879" y="5063122"/>
            <a:ext cx="7206474" cy="994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9AF002-5227-4A61-A979-AEACC439378A}"/>
              </a:ext>
            </a:extLst>
          </p:cNvPr>
          <p:cNvSpPr/>
          <p:nvPr/>
        </p:nvSpPr>
        <p:spPr>
          <a:xfrm>
            <a:off x="3069141" y="2759926"/>
            <a:ext cx="4512277" cy="411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37CFF-F3AD-44BB-A278-7C23131A3F23}"/>
              </a:ext>
            </a:extLst>
          </p:cNvPr>
          <p:cNvSpPr/>
          <p:nvPr/>
        </p:nvSpPr>
        <p:spPr>
          <a:xfrm>
            <a:off x="2955324" y="3191325"/>
            <a:ext cx="6292848" cy="836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21C47B-B839-446F-9904-586C61743DD1}"/>
              </a:ext>
            </a:extLst>
          </p:cNvPr>
          <p:cNvSpPr txBox="1">
            <a:spLocks/>
          </p:cNvSpPr>
          <p:nvPr/>
        </p:nvSpPr>
        <p:spPr>
          <a:xfrm>
            <a:off x="7122210" y="4338868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Phase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31F9D38-1CC1-4427-92BB-2E5DE303BC81}"/>
              </a:ext>
            </a:extLst>
          </p:cNvPr>
          <p:cNvSpPr txBox="1">
            <a:spLocks/>
          </p:cNvSpPr>
          <p:nvPr/>
        </p:nvSpPr>
        <p:spPr>
          <a:xfrm>
            <a:off x="2955324" y="4470781"/>
            <a:ext cx="2343614" cy="944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102930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8756-6C51-445D-BC6E-109C6646313E}"/>
              </a:ext>
            </a:extLst>
          </p:cNvPr>
          <p:cNvSpPr txBox="1">
            <a:spLocks/>
          </p:cNvSpPr>
          <p:nvPr/>
        </p:nvSpPr>
        <p:spPr>
          <a:xfrm>
            <a:off x="1335286" y="396433"/>
            <a:ext cx="4558158" cy="6065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Previous Strategy: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Take inner product of signal with one sine wave at frequency </a:t>
            </a:r>
            <a:r>
              <a:rPr lang="el-GR" sz="2800" dirty="0"/>
              <a:t>θ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Result = amplitude of that sine wave as a component of original signal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(Fails when we don’t know the phase of the component)</a:t>
            </a:r>
          </a:p>
          <a:p>
            <a:pPr algn="ctr"/>
            <a:endParaRPr 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6935D9-CA23-4CAB-857C-373A347E2B0A}"/>
              </a:ext>
            </a:extLst>
          </p:cNvPr>
          <p:cNvSpPr txBox="1">
            <a:spLocks/>
          </p:cNvSpPr>
          <p:nvPr/>
        </p:nvSpPr>
        <p:spPr>
          <a:xfrm>
            <a:off x="6298557" y="396433"/>
            <a:ext cx="4558158" cy="6065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New Strategy: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Take inner product of signal with </a:t>
            </a:r>
            <a:r>
              <a:rPr lang="en-US" sz="2800" i="1" dirty="0"/>
              <a:t>two</a:t>
            </a:r>
            <a:r>
              <a:rPr lang="en-US" sz="2800" dirty="0"/>
              <a:t> waves at frequency </a:t>
            </a:r>
            <a:r>
              <a:rPr lang="el-GR" sz="2800" dirty="0"/>
              <a:t>θ</a:t>
            </a:r>
            <a:r>
              <a:rPr lang="en-US" sz="2800" dirty="0"/>
              <a:t>, one sine and one cosine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Use resulting values (</a:t>
            </a:r>
            <a:r>
              <a:rPr lang="en-US" sz="2800" i="1" dirty="0"/>
              <a:t>a, b</a:t>
            </a:r>
            <a:r>
              <a:rPr lang="en-US" sz="2800" dirty="0"/>
              <a:t>) to derive amplitude and phase of that frequency in original signal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(Succeeds without phase information and finds phase in the process!)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87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94F65C4-E519-4C5A-BF30-05B2E50B9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F69DF6-D7CC-4585-8462-928F4EA7DA24}"/>
              </a:ext>
            </a:extLst>
          </p:cNvPr>
          <p:cNvSpPr/>
          <p:nvPr/>
        </p:nvSpPr>
        <p:spPr>
          <a:xfrm>
            <a:off x="461644" y="3738623"/>
            <a:ext cx="8126772" cy="115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58AFCB-F815-4C36-A481-BF9D13A25783}"/>
              </a:ext>
            </a:extLst>
          </p:cNvPr>
          <p:cNvSpPr/>
          <p:nvPr/>
        </p:nvSpPr>
        <p:spPr>
          <a:xfrm>
            <a:off x="461643" y="4896090"/>
            <a:ext cx="8358265" cy="18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D2D97-4ED9-4F11-BFAD-727003205CE5}"/>
              </a:ext>
            </a:extLst>
          </p:cNvPr>
          <p:cNvSpPr/>
          <p:nvPr/>
        </p:nvSpPr>
        <p:spPr>
          <a:xfrm>
            <a:off x="8727310" y="684835"/>
            <a:ext cx="2721981" cy="368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F13B4-0652-4283-A494-2F7737A00A6F}"/>
              </a:ext>
            </a:extLst>
          </p:cNvPr>
          <p:cNvSpPr/>
          <p:nvPr/>
        </p:nvSpPr>
        <p:spPr>
          <a:xfrm>
            <a:off x="8727309" y="1053296"/>
            <a:ext cx="3206190" cy="5804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903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C0A1D92-7214-45D2-AD8E-9A2F247AD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93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F99D255-C1C5-4332-ACBC-5A650BB2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09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6E2345A-B297-49B3-822D-D317C118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93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7A3142A2-217F-442E-AEE0-33BD2FD9F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5" y="0"/>
            <a:ext cx="1116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43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FEDCDB1-931C-49F9-9080-08017B28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5" y="0"/>
            <a:ext cx="1116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31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F9F5C6-0197-4899-A933-8793E8C76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6" y="0"/>
            <a:ext cx="11543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83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121EDDE-5FFE-4E53-A0A8-6B83F41C7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6C9A24-3EA0-43A2-8749-DC2EA1353240}"/>
              </a:ext>
            </a:extLst>
          </p:cNvPr>
          <p:cNvSpPr/>
          <p:nvPr/>
        </p:nvSpPr>
        <p:spPr>
          <a:xfrm>
            <a:off x="8623138" y="1008926"/>
            <a:ext cx="3287211" cy="5762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640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6BF1ECA-6039-45F1-AD75-B278A6EAD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538C96F-82F7-4308-86D8-B997942EC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0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47"/>
    </mc:Choice>
    <mc:Fallback xmlns="">
      <p:transition spd="slow" advTm="68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44" x="10645775" y="4083050"/>
          <p14:tracePt t="5652" x="10637838" y="4083050"/>
          <p14:tracePt t="5660" x="10629900" y="4075113"/>
          <p14:tracePt t="5668" x="10604500" y="4059238"/>
          <p14:tracePt t="5676" x="10580688" y="4043363"/>
          <p14:tracePt t="5684" x="10533063" y="4027488"/>
          <p14:tracePt t="5692" x="10469563" y="4019550"/>
          <p14:tracePt t="5700" x="10366375" y="4019550"/>
          <p14:tracePt t="5708" x="10229850" y="4035425"/>
          <p14:tracePt t="5716" x="9999663" y="4067175"/>
          <p14:tracePt t="5724" x="9775825" y="4106863"/>
          <p14:tracePt t="5732" x="9512300" y="4162425"/>
          <p14:tracePt t="5740" x="9242425" y="4210050"/>
          <p14:tracePt t="5748" x="8947150" y="4265613"/>
          <p14:tracePt t="5756" x="8636000" y="4330700"/>
          <p14:tracePt t="5764" x="8261350" y="4394200"/>
          <p14:tracePt t="5772" x="7886700" y="4449763"/>
          <p14:tracePt t="5780" x="7512050" y="4529138"/>
          <p14:tracePt t="5788" x="7119938" y="4600575"/>
          <p14:tracePt t="5796" x="6689725" y="4681538"/>
          <p14:tracePt t="5804" x="6235700" y="4776788"/>
          <p14:tracePt t="5812" x="5676900" y="4879975"/>
          <p14:tracePt t="5820" x="5159375" y="4976813"/>
          <p14:tracePt t="5828" x="4664075" y="5080000"/>
          <p14:tracePt t="5836" x="4202113" y="5175250"/>
          <p14:tracePt t="5844" x="3763963" y="5246688"/>
          <p14:tracePt t="5852" x="3357563" y="5327650"/>
          <p14:tracePt t="5860" x="2998788" y="5399088"/>
          <p14:tracePt t="5868" x="2632075" y="5486400"/>
          <p14:tracePt t="5876" x="2336800" y="5557838"/>
          <p14:tracePt t="5884" x="2105025" y="5613400"/>
          <p14:tracePt t="5893" x="1962150" y="5645150"/>
          <p14:tracePt t="5900" x="1881188" y="5662613"/>
          <p14:tracePt t="5908" x="1833563" y="5678488"/>
          <p14:tracePt t="5940" x="1809750" y="5686425"/>
          <p14:tracePt t="5948" x="1801813" y="5694363"/>
          <p14:tracePt t="5972" x="1809750" y="5686425"/>
          <p14:tracePt t="5988" x="1817688" y="5678488"/>
          <p14:tracePt t="6028" x="1825625" y="5678488"/>
          <p14:tracePt t="6036" x="1825625" y="5670550"/>
          <p14:tracePt t="6044" x="1833563" y="5670550"/>
          <p14:tracePt t="6052" x="1849438" y="5662613"/>
          <p14:tracePt t="6060" x="1857375" y="5645150"/>
          <p14:tracePt t="6068" x="1889125" y="5621338"/>
          <p14:tracePt t="6077" x="1930400" y="5597525"/>
          <p14:tracePt t="6084" x="1962150" y="5565775"/>
          <p14:tracePt t="6092" x="2001838" y="5534025"/>
          <p14:tracePt t="6100" x="2057400" y="5494338"/>
          <p14:tracePt t="6108" x="2112963" y="5454650"/>
          <p14:tracePt t="6116" x="2176463" y="5414963"/>
          <p14:tracePt t="6124" x="2247900" y="5383213"/>
          <p14:tracePt t="6132" x="2305050" y="5351463"/>
          <p14:tracePt t="6140" x="2376488" y="5335588"/>
          <p14:tracePt t="6148" x="2432050" y="5310188"/>
          <p14:tracePt t="6156" x="2487613" y="5302250"/>
          <p14:tracePt t="6164" x="2543175" y="5294313"/>
          <p14:tracePt t="6176" x="2606675" y="5294313"/>
          <p14:tracePt t="6180" x="2663825" y="5294313"/>
          <p14:tracePt t="6188" x="2727325" y="5302250"/>
          <p14:tracePt t="6196" x="2798763" y="5327650"/>
          <p14:tracePt t="6204" x="2878138" y="5359400"/>
          <p14:tracePt t="6212" x="2949575" y="5383213"/>
          <p14:tracePt t="6220" x="3014663" y="5399088"/>
          <p14:tracePt t="6228" x="3070225" y="5422900"/>
          <p14:tracePt t="6236" x="3101975" y="5430838"/>
          <p14:tracePt t="6244" x="3117850" y="5438775"/>
          <p14:tracePt t="6252" x="3125788" y="5438775"/>
          <p14:tracePt t="6324" x="3133725" y="5438775"/>
          <p14:tracePt t="6348" x="3133725" y="5430838"/>
          <p14:tracePt t="6356" x="3133725" y="5422900"/>
          <p14:tracePt t="6364" x="3133725" y="5407025"/>
          <p14:tracePt t="6372" x="3133725" y="5391150"/>
          <p14:tracePt t="6380" x="3133725" y="5383213"/>
          <p14:tracePt t="6388" x="3133725" y="5359400"/>
          <p14:tracePt t="6396" x="3133725" y="5351463"/>
          <p14:tracePt t="6404" x="3133725" y="5335588"/>
          <p14:tracePt t="6412" x="3133725" y="5319713"/>
          <p14:tracePt t="6420" x="3133725" y="5310188"/>
          <p14:tracePt t="6428" x="3141663" y="5302250"/>
          <p14:tracePt t="6436" x="3149600" y="5294313"/>
          <p14:tracePt t="6444" x="3149600" y="5286375"/>
          <p14:tracePt t="6452" x="3165475" y="5270500"/>
          <p14:tracePt t="6532" x="3173413" y="5270500"/>
          <p14:tracePt t="6548" x="3181350" y="5270500"/>
          <p14:tracePt t="6564" x="3189288" y="5278438"/>
          <p14:tracePt t="6572" x="3205163" y="5294313"/>
          <p14:tracePt t="6580" x="3221038" y="5310188"/>
          <p14:tracePt t="6588" x="3228975" y="5319713"/>
          <p14:tracePt t="6596" x="3236913" y="5327650"/>
          <p14:tracePt t="6604" x="3244850" y="5335588"/>
          <p14:tracePt t="6612" x="3252788" y="5343525"/>
          <p14:tracePt t="6620" x="3260725" y="5343525"/>
          <p14:tracePt t="6668" x="3268663" y="5343525"/>
          <p14:tracePt t="6684" x="3268663" y="5335588"/>
          <p14:tracePt t="6692" x="3276600" y="5310188"/>
          <p14:tracePt t="6700" x="3276600" y="5286375"/>
          <p14:tracePt t="6708" x="3276600" y="5262563"/>
          <p14:tracePt t="6716" x="3276600" y="5238750"/>
          <p14:tracePt t="6724" x="3276600" y="5214938"/>
          <p14:tracePt t="6732" x="3276600" y="5191125"/>
          <p14:tracePt t="6740" x="3276600" y="5183188"/>
          <p14:tracePt t="6748" x="3276600" y="5167313"/>
          <p14:tracePt t="6756" x="3276600" y="5159375"/>
          <p14:tracePt t="17884" x="3276600" y="5151438"/>
          <p14:tracePt t="17900" x="3276600" y="5143500"/>
          <p14:tracePt t="17908" x="3276600" y="5135563"/>
          <p14:tracePt t="17916" x="3276600" y="5119688"/>
          <p14:tracePt t="17924" x="3276600" y="5111750"/>
          <p14:tracePt t="17932" x="3276600" y="5103813"/>
          <p14:tracePt t="17940" x="3276600" y="5095875"/>
          <p14:tracePt t="17948" x="3276600" y="5087938"/>
          <p14:tracePt t="17956" x="3276600" y="5080000"/>
          <p14:tracePt t="17964" x="3276600" y="5072063"/>
          <p14:tracePt t="18748" x="3276600" y="5080000"/>
          <p14:tracePt t="19100" x="3276600" y="5087938"/>
          <p14:tracePt t="20228" x="3276600" y="5095875"/>
          <p14:tracePt t="20260" x="3276600" y="5103813"/>
          <p14:tracePt t="22412" x="3268663" y="5103813"/>
          <p14:tracePt t="22476" x="3260725" y="5095875"/>
          <p14:tracePt t="22484" x="3236913" y="5087938"/>
          <p14:tracePt t="22492" x="3213100" y="5080000"/>
          <p14:tracePt t="22500" x="3189288" y="5080000"/>
          <p14:tracePt t="22508" x="3173413" y="5080000"/>
          <p14:tracePt t="22564" x="3165475" y="5080000"/>
          <p14:tracePt t="22644" x="3157538" y="5080000"/>
          <p14:tracePt t="22652" x="3141663" y="5080000"/>
          <p14:tracePt t="22660" x="3109913" y="5072063"/>
          <p14:tracePt t="22668" x="3046413" y="5048250"/>
          <p14:tracePt t="22676" x="2974975" y="5024438"/>
          <p14:tracePt t="22684" x="2901950" y="4984750"/>
          <p14:tracePt t="22692" x="2822575" y="4919663"/>
          <p14:tracePt t="22700" x="2719388" y="4824413"/>
          <p14:tracePt t="22708" x="2559050" y="4689475"/>
          <p14:tracePt t="22716" x="2360613" y="4529138"/>
          <p14:tracePt t="22724" x="2073275" y="4306888"/>
          <p14:tracePt t="22732" x="1785938" y="4098925"/>
          <p14:tracePt t="22740" x="1490663" y="3898900"/>
          <p14:tracePt t="22748" x="1228725" y="3740150"/>
          <p14:tracePt t="22756" x="1012825" y="3621088"/>
          <p14:tracePt t="22764" x="852488" y="3540125"/>
          <p14:tracePt t="22772" x="757238" y="3484563"/>
          <p14:tracePt t="22780" x="709613" y="3452813"/>
          <p14:tracePt t="22788" x="693738" y="3436938"/>
          <p14:tracePt t="22892" x="685800" y="3429000"/>
          <p14:tracePt t="22948" x="677863" y="3421063"/>
          <p14:tracePt t="23196" x="677863" y="3413125"/>
          <p14:tracePt t="23228" x="669925" y="3413125"/>
          <p14:tracePt t="23972" x="669925" y="3405188"/>
          <p14:tracePt t="23996" x="669925" y="3397250"/>
          <p14:tracePt t="24740" x="661988" y="3397250"/>
          <p14:tracePt t="24756" x="646113" y="3397250"/>
          <p14:tracePt t="24764" x="622300" y="3405188"/>
          <p14:tracePt t="24772" x="590550" y="3413125"/>
          <p14:tracePt t="24780" x="534988" y="3429000"/>
          <p14:tracePt t="24788" x="477838" y="3444875"/>
          <p14:tracePt t="24796" x="406400" y="3460750"/>
          <p14:tracePt t="24804" x="327025" y="3476625"/>
          <p14:tracePt t="24812" x="247650" y="3500438"/>
          <p14:tracePt t="24820" x="176213" y="3508375"/>
          <p14:tracePt t="24828" x="111125" y="3516313"/>
          <p14:tracePt t="24836" x="63500" y="3524250"/>
          <p14:tracePt t="24844" x="23813" y="3532188"/>
          <p14:tracePt t="25084" x="47625" y="1100138"/>
          <p14:tracePt t="25092" x="79375" y="1084263"/>
          <p14:tracePt t="25100" x="103188" y="1060450"/>
          <p14:tracePt t="25108" x="127000" y="1044575"/>
          <p14:tracePt t="25116" x="150813" y="1036638"/>
          <p14:tracePt t="25124" x="158750" y="1028700"/>
          <p14:tracePt t="25132" x="176213" y="1020763"/>
          <p14:tracePt t="25140" x="192088" y="1020763"/>
          <p14:tracePt t="25148" x="200025" y="1020763"/>
          <p14:tracePt t="25156" x="207963" y="1020763"/>
          <p14:tracePt t="25164" x="215900" y="1020763"/>
          <p14:tracePt t="25177" x="223838" y="1020763"/>
          <p14:tracePt t="25180" x="239713" y="1020763"/>
          <p14:tracePt t="25188" x="247650" y="1020763"/>
          <p14:tracePt t="25196" x="255588" y="1020763"/>
          <p14:tracePt t="25212" x="263525" y="1020763"/>
          <p14:tracePt t="25220" x="271463" y="1012825"/>
          <p14:tracePt t="25228" x="279400" y="1012825"/>
          <p14:tracePt t="25236" x="287338" y="1012825"/>
          <p14:tracePt t="25244" x="303213" y="1012825"/>
          <p14:tracePt t="25252" x="311150" y="1004888"/>
          <p14:tracePt t="25260" x="327025" y="1004888"/>
          <p14:tracePt t="25268" x="334963" y="1004888"/>
          <p14:tracePt t="25276" x="342900" y="1004888"/>
          <p14:tracePt t="25284" x="350838" y="1004888"/>
          <p14:tracePt t="25292" x="366713" y="1004888"/>
          <p14:tracePt t="25300" x="382588" y="1020763"/>
          <p14:tracePt t="25308" x="390525" y="1028700"/>
          <p14:tracePt t="25316" x="406400" y="1044575"/>
          <p14:tracePt t="25324" x="422275" y="1060450"/>
          <p14:tracePt t="25332" x="446088" y="1084263"/>
          <p14:tracePt t="25340" x="469900" y="1108075"/>
          <p14:tracePt t="25348" x="501650" y="1139825"/>
          <p14:tracePt t="25356" x="527050" y="1171575"/>
          <p14:tracePt t="25364" x="566738" y="1212850"/>
          <p14:tracePt t="25372" x="598488" y="1236663"/>
          <p14:tracePt t="25380" x="622300" y="1268413"/>
          <p14:tracePt t="25388" x="638175" y="1292225"/>
          <p14:tracePt t="25396" x="654050" y="1308100"/>
          <p14:tracePt t="25404" x="661988" y="1316038"/>
          <p14:tracePt t="25412" x="669925" y="1316038"/>
          <p14:tracePt t="26204" x="669925" y="1323975"/>
          <p14:tracePt t="26212" x="669925" y="1331913"/>
          <p14:tracePt t="26220" x="669925" y="1355725"/>
          <p14:tracePt t="26228" x="669925" y="1435100"/>
          <p14:tracePt t="26236" x="661988" y="1555750"/>
          <p14:tracePt t="26244" x="646113" y="1809750"/>
          <p14:tracePt t="26252" x="638175" y="2208213"/>
          <p14:tracePt t="26260" x="622300" y="2743200"/>
          <p14:tracePt t="26268" x="622300" y="3532188"/>
          <p14:tracePt t="26276" x="630238" y="4378325"/>
          <p14:tracePt t="26284" x="685800" y="5270500"/>
          <p14:tracePt t="26292" x="773113" y="6227763"/>
          <p14:tracePt t="32660" x="166688" y="2935288"/>
          <p14:tracePt t="32668" x="223838" y="2919413"/>
          <p14:tracePt t="32676" x="247650" y="2909888"/>
          <p14:tracePt t="32796" x="263525" y="2909888"/>
          <p14:tracePt t="32804" x="271463" y="2909888"/>
          <p14:tracePt t="32812" x="279400" y="2909888"/>
          <p14:tracePt t="32820" x="303213" y="2909888"/>
          <p14:tracePt t="32828" x="327025" y="2894013"/>
          <p14:tracePt t="32836" x="358775" y="2886075"/>
          <p14:tracePt t="32844" x="374650" y="2878138"/>
          <p14:tracePt t="32852" x="390525" y="2862263"/>
          <p14:tracePt t="32860" x="398463" y="2846388"/>
          <p14:tracePt t="32868" x="406400" y="2830513"/>
          <p14:tracePt t="32876" x="414338" y="2822575"/>
          <p14:tracePt t="32884" x="422275" y="2798763"/>
          <p14:tracePt t="32892" x="430213" y="2782888"/>
          <p14:tracePt t="32900" x="438150" y="2767013"/>
          <p14:tracePt t="32908" x="446088" y="2759075"/>
          <p14:tracePt t="32956" x="430213" y="2767013"/>
          <p14:tracePt t="32964" x="406400" y="2806700"/>
          <p14:tracePt t="32972" x="374650" y="2854325"/>
          <p14:tracePt t="32980" x="342900" y="2901950"/>
          <p14:tracePt t="32988" x="311150" y="2974975"/>
          <p14:tracePt t="32996" x="303213" y="3038475"/>
          <p14:tracePt t="33005" x="303213" y="3117850"/>
          <p14:tracePt t="33012" x="311150" y="3213100"/>
          <p14:tracePt t="33020" x="350838" y="3294063"/>
          <p14:tracePt t="33028" x="406400" y="3357563"/>
          <p14:tracePt t="33036" x="477838" y="3429000"/>
          <p14:tracePt t="33044" x="566738" y="3484563"/>
          <p14:tracePt t="33052" x="685800" y="3532188"/>
          <p14:tracePt t="33060" x="788988" y="3556000"/>
          <p14:tracePt t="33068" x="868363" y="3571875"/>
          <p14:tracePt t="33076" x="949325" y="3579813"/>
          <p14:tracePt t="33084" x="1020763" y="3571875"/>
          <p14:tracePt t="33092" x="1092200" y="3556000"/>
          <p14:tracePt t="33100" x="1139825" y="3532188"/>
          <p14:tracePt t="33108" x="1187450" y="3500438"/>
          <p14:tracePt t="33116" x="1220788" y="3460750"/>
          <p14:tracePt t="33124" x="1236663" y="3421063"/>
          <p14:tracePt t="33132" x="1252538" y="3373438"/>
          <p14:tracePt t="33140" x="1260475" y="3317875"/>
          <p14:tracePt t="33148" x="1260475" y="3252788"/>
          <p14:tracePt t="33156" x="1236663" y="3165475"/>
          <p14:tracePt t="33177" x="1171575" y="3022600"/>
          <p14:tracePt t="33180" x="1123950" y="2967038"/>
          <p14:tracePt t="33188" x="1084263" y="2919413"/>
          <p14:tracePt t="33196" x="1036638" y="2878138"/>
          <p14:tracePt t="33204" x="973138" y="2846388"/>
          <p14:tracePt t="33212" x="901700" y="2822575"/>
          <p14:tracePt t="33220" x="828675" y="2806700"/>
          <p14:tracePt t="33228" x="749300" y="2806700"/>
          <p14:tracePt t="33236" x="677863" y="2814638"/>
          <p14:tracePt t="33244" x="614363" y="2838450"/>
          <p14:tracePt t="33252" x="550863" y="2870200"/>
          <p14:tracePt t="33260" x="485775" y="2919413"/>
          <p14:tracePt t="33268" x="438150" y="2982913"/>
          <p14:tracePt t="33276" x="390525" y="3038475"/>
          <p14:tracePt t="33284" x="358775" y="3086100"/>
          <p14:tracePt t="33292" x="327025" y="3133725"/>
          <p14:tracePt t="33300" x="319088" y="3165475"/>
          <p14:tracePt t="33308" x="311150" y="3189288"/>
          <p14:tracePt t="33316" x="311150" y="3205163"/>
          <p14:tracePt t="33324" x="311150" y="3213100"/>
          <p14:tracePt t="33332" x="311150" y="3221038"/>
          <p14:tracePt t="33340" x="319088" y="3228975"/>
          <p14:tracePt t="33356" x="327025" y="3228975"/>
          <p14:tracePt t="33724" x="327025" y="3221038"/>
          <p14:tracePt t="33732" x="295275" y="3197225"/>
          <p14:tracePt t="33740" x="231775" y="3149600"/>
          <p14:tracePt t="33748" x="134938" y="3086100"/>
          <p14:tracePt t="35860" x="23813" y="804863"/>
          <p14:tracePt t="35868" x="39688" y="804863"/>
          <p14:tracePt t="35876" x="55563" y="804863"/>
          <p14:tracePt t="35884" x="71438" y="796925"/>
          <p14:tracePt t="35892" x="79375" y="788988"/>
          <p14:tracePt t="35900" x="87313" y="781050"/>
          <p14:tracePt t="35908" x="95250" y="773113"/>
          <p14:tracePt t="35916" x="95250" y="765175"/>
          <p14:tracePt t="35924" x="95250" y="757238"/>
          <p14:tracePt t="35932" x="103188" y="749300"/>
          <p14:tracePt t="35948" x="103188" y="741363"/>
          <p14:tracePt t="35964" x="103188" y="733425"/>
          <p14:tracePt t="36036" x="95250" y="757238"/>
          <p14:tracePt t="36044" x="79375" y="788988"/>
          <p14:tracePt t="36052" x="55563" y="852488"/>
          <p14:tracePt t="36060" x="47625" y="909638"/>
          <p14:tracePt t="36068" x="31750" y="973138"/>
          <p14:tracePt t="36076" x="23813" y="1044575"/>
          <p14:tracePt t="36084" x="23813" y="1108075"/>
          <p14:tracePt t="36092" x="47625" y="1163638"/>
          <p14:tracePt t="36100" x="95250" y="1220788"/>
          <p14:tracePt t="36108" x="192088" y="1292225"/>
          <p14:tracePt t="36116" x="334963" y="1347788"/>
          <p14:tracePt t="36124" x="485775" y="1395413"/>
          <p14:tracePt t="36132" x="661988" y="1443038"/>
          <p14:tracePt t="36140" x="828675" y="1482725"/>
          <p14:tracePt t="36148" x="957263" y="1498600"/>
          <p14:tracePt t="36156" x="1076325" y="1506538"/>
          <p14:tracePt t="36164" x="1155700" y="1506538"/>
          <p14:tracePt t="36177" x="1220788" y="1498600"/>
          <p14:tracePt t="36180" x="1260475" y="1474788"/>
          <p14:tracePt t="36188" x="1284288" y="1443038"/>
          <p14:tracePt t="36196" x="1300163" y="1403350"/>
          <p14:tracePt t="36204" x="1316038" y="1363663"/>
          <p14:tracePt t="36212" x="1316038" y="1308100"/>
          <p14:tracePt t="36220" x="1300163" y="1236663"/>
          <p14:tracePt t="36228" x="1284288" y="1163638"/>
          <p14:tracePt t="36236" x="1252538" y="1092200"/>
          <p14:tracePt t="36244" x="1220788" y="1004888"/>
          <p14:tracePt t="36252" x="1187450" y="925513"/>
          <p14:tracePt t="36260" x="1131888" y="844550"/>
          <p14:tracePt t="36268" x="1084263" y="781050"/>
          <p14:tracePt t="36276" x="1036638" y="725488"/>
          <p14:tracePt t="36284" x="1004888" y="693738"/>
          <p14:tracePt t="36292" x="981075" y="677863"/>
          <p14:tracePt t="36300" x="949325" y="669925"/>
          <p14:tracePt t="36308" x="925513" y="669925"/>
          <p14:tracePt t="36316" x="893763" y="669925"/>
          <p14:tracePt t="36324" x="852488" y="701675"/>
          <p14:tracePt t="36332" x="812800" y="749300"/>
          <p14:tracePt t="36340" x="765175" y="796925"/>
          <p14:tracePt t="36349" x="717550" y="869950"/>
          <p14:tracePt t="36356" x="677863" y="933450"/>
          <p14:tracePt t="36364" x="646113" y="981075"/>
          <p14:tracePt t="36372" x="630238" y="1012825"/>
          <p14:tracePt t="36380" x="622300" y="1028700"/>
          <p14:tracePt t="36388" x="614363" y="1036638"/>
          <p14:tracePt t="36396" x="614363" y="1044575"/>
          <p14:tracePt t="36524" x="606425" y="1044575"/>
          <p14:tracePt t="36540" x="598488" y="1044575"/>
          <p14:tracePt t="36548" x="590550" y="1044575"/>
          <p14:tracePt t="36556" x="582613" y="1044575"/>
          <p14:tracePt t="36564" x="574675" y="1036638"/>
          <p14:tracePt t="36572" x="550863" y="1036638"/>
          <p14:tracePt t="36580" x="527050" y="1020763"/>
          <p14:tracePt t="36588" x="493713" y="1020763"/>
          <p14:tracePt t="36596" x="454025" y="1012825"/>
          <p14:tracePt t="36604" x="422275" y="1004888"/>
          <p14:tracePt t="36612" x="390525" y="996950"/>
          <p14:tracePt t="36620" x="350838" y="989013"/>
          <p14:tracePt t="36628" x="319088" y="981075"/>
          <p14:tracePt t="36636" x="295275" y="981075"/>
          <p14:tracePt t="36644" x="271463" y="981075"/>
          <p14:tracePt t="36652" x="263525" y="981075"/>
          <p14:tracePt t="36660" x="255588" y="981075"/>
          <p14:tracePt t="36676" x="247650" y="981075"/>
          <p14:tracePt t="36692" x="239713" y="981075"/>
          <p14:tracePt t="36708" x="231775" y="996950"/>
          <p14:tracePt t="36716" x="231775" y="1036638"/>
          <p14:tracePt t="36724" x="223838" y="1084263"/>
          <p14:tracePt t="36732" x="207963" y="1139825"/>
          <p14:tracePt t="36740" x="192088" y="1204913"/>
          <p14:tracePt t="36748" x="184150" y="1260475"/>
          <p14:tracePt t="36756" x="166688" y="1323975"/>
          <p14:tracePt t="36764" x="158750" y="1387475"/>
          <p14:tracePt t="36772" x="142875" y="1443038"/>
          <p14:tracePt t="36780" x="127000" y="1482725"/>
          <p14:tracePt t="36788" x="119063" y="1522413"/>
          <p14:tracePt t="36796" x="111125" y="1538288"/>
          <p14:tracePt t="36804" x="111125" y="1555750"/>
          <p14:tracePt t="36812" x="103188" y="1571625"/>
          <p14:tracePt t="36892" x="103188" y="1579563"/>
          <p14:tracePt t="36900" x="95250" y="1579563"/>
          <p14:tracePt t="36908" x="87313" y="1579563"/>
          <p14:tracePt t="36916" x="79375" y="1579563"/>
          <p14:tracePt t="36924" x="47625" y="1579563"/>
          <p14:tracePt t="36932" x="7938" y="1579563"/>
          <p14:tracePt t="38220" x="150813" y="6754813"/>
          <p14:tracePt t="38228" x="319088" y="6802438"/>
          <p14:tracePt t="38236" x="501650" y="6842125"/>
          <p14:tracePt t="38300" x="1801813" y="6818313"/>
          <p14:tracePt t="38308" x="1857375" y="6794500"/>
          <p14:tracePt t="38316" x="1889125" y="6770688"/>
          <p14:tracePt t="38324" x="1897063" y="6754813"/>
          <p14:tracePt t="38340" x="1905000" y="6746875"/>
          <p14:tracePt t="38460" x="1905000" y="6738938"/>
          <p14:tracePt t="38468" x="1912938" y="6738938"/>
          <p14:tracePt t="38484" x="1922463" y="6738938"/>
          <p14:tracePt t="38492" x="1930400" y="6746875"/>
          <p14:tracePt t="38500" x="1946275" y="6746875"/>
          <p14:tracePt t="38508" x="1962150" y="6754813"/>
          <p14:tracePt t="38516" x="1970088" y="6754813"/>
          <p14:tracePt t="38524" x="1985963" y="6754813"/>
          <p14:tracePt t="38532" x="2001838" y="6754813"/>
          <p14:tracePt t="38540" x="2009775" y="6754813"/>
          <p14:tracePt t="38548" x="2017713" y="6754813"/>
          <p14:tracePt t="38556" x="2033588" y="6754813"/>
          <p14:tracePt t="38564" x="2041525" y="6754813"/>
          <p14:tracePt t="38572" x="2049463" y="6746875"/>
          <p14:tracePt t="38580" x="2057400" y="6746875"/>
          <p14:tracePt t="38588" x="2065338" y="6738938"/>
          <p14:tracePt t="38596" x="2073275" y="6738938"/>
          <p14:tracePt t="38612" x="2081213" y="6738938"/>
          <p14:tracePt t="38628" x="2089150" y="6738938"/>
          <p14:tracePt t="38636" x="2097088" y="6738938"/>
          <p14:tracePt t="38644" x="2112963" y="6738938"/>
          <p14:tracePt t="38652" x="2128838" y="6738938"/>
          <p14:tracePt t="38660" x="2144713" y="6738938"/>
          <p14:tracePt t="38668" x="2168525" y="6738938"/>
          <p14:tracePt t="38676" x="2200275" y="6738938"/>
          <p14:tracePt t="38684" x="2239963" y="6746875"/>
          <p14:tracePt t="38692" x="2289175" y="6754813"/>
          <p14:tracePt t="38700" x="2344738" y="6754813"/>
          <p14:tracePt t="38708" x="2400300" y="6754813"/>
          <p14:tracePt t="38716" x="2471738" y="6754813"/>
          <p14:tracePt t="38724" x="2535238" y="6746875"/>
          <p14:tracePt t="38732" x="2632075" y="6723063"/>
          <p14:tracePt t="38740" x="2727325" y="6707188"/>
          <p14:tracePt t="38748" x="2822575" y="6681788"/>
          <p14:tracePt t="38756" x="2925763" y="6650038"/>
          <p14:tracePt t="38764" x="3030538" y="6618288"/>
          <p14:tracePt t="38772" x="3117850" y="6578600"/>
          <p14:tracePt t="38780" x="3197225" y="6538913"/>
          <p14:tracePt t="38788" x="3260725" y="6499225"/>
          <p14:tracePt t="38796" x="3300413" y="6475413"/>
          <p14:tracePt t="38804" x="3349625" y="6451600"/>
          <p14:tracePt t="38812" x="3373438" y="6435725"/>
          <p14:tracePt t="38820" x="3397250" y="6419850"/>
          <p14:tracePt t="38828" x="3405188" y="6411913"/>
          <p14:tracePt t="38836" x="3413125" y="6411913"/>
          <p14:tracePt t="38844" x="3421063" y="6411913"/>
          <p14:tracePt t="38868" x="3429000" y="6411913"/>
          <p14:tracePt t="38876" x="3444875" y="6411913"/>
          <p14:tracePt t="38884" x="3468688" y="6411913"/>
          <p14:tracePt t="38892" x="3492500" y="6411913"/>
          <p14:tracePt t="38900" x="3540125" y="6411913"/>
          <p14:tracePt t="38908" x="3587750" y="6411913"/>
          <p14:tracePt t="38916" x="3651250" y="6403975"/>
          <p14:tracePt t="38924" x="3724275" y="6396038"/>
          <p14:tracePt t="38932" x="3803650" y="6380163"/>
          <p14:tracePt t="38940" x="3875088" y="6356350"/>
          <p14:tracePt t="38948" x="3962400" y="6323013"/>
          <p14:tracePt t="38956" x="4043363" y="6283325"/>
          <p14:tracePt t="38964" x="4122738" y="6227763"/>
          <p14:tracePt t="38972" x="4210050" y="6164263"/>
          <p14:tracePt t="38980" x="4281488" y="6092825"/>
          <p14:tracePt t="38988" x="4344988" y="6013450"/>
          <p14:tracePt t="38996" x="4394200" y="5948363"/>
          <p14:tracePt t="39004" x="4441825" y="5892800"/>
          <p14:tracePt t="39012" x="4481513" y="5829300"/>
          <p14:tracePt t="39020" x="4529138" y="5765800"/>
          <p14:tracePt t="39028" x="4560888" y="5734050"/>
          <p14:tracePt t="39036" x="4592638" y="5686425"/>
          <p14:tracePt t="39044" x="4616450" y="5645150"/>
          <p14:tracePt t="39052" x="4632325" y="5605463"/>
          <p14:tracePt t="39061" x="4632325" y="5565775"/>
          <p14:tracePt t="39068" x="4632325" y="5526088"/>
          <p14:tracePt t="39076" x="4632325" y="5478463"/>
          <p14:tracePt t="39084" x="4608513" y="5430838"/>
          <p14:tracePt t="39092" x="4568825" y="5367338"/>
          <p14:tracePt t="39100" x="4529138" y="5310188"/>
          <p14:tracePt t="39108" x="4465638" y="5254625"/>
          <p14:tracePt t="39116" x="4378325" y="5183188"/>
          <p14:tracePt t="39124" x="4265613" y="5111750"/>
          <p14:tracePt t="39132" x="4138613" y="5048250"/>
          <p14:tracePt t="39140" x="4002088" y="5008563"/>
          <p14:tracePt t="39148" x="3851275" y="4959350"/>
          <p14:tracePt t="39156" x="3684588" y="4919663"/>
          <p14:tracePt t="39164" x="3516313" y="4895850"/>
          <p14:tracePt t="39178" x="3308350" y="4887913"/>
          <p14:tracePt t="39180" x="3141663" y="4887913"/>
          <p14:tracePt t="39188" x="3006725" y="4927600"/>
          <p14:tracePt t="39196" x="2894013" y="4976813"/>
          <p14:tracePt t="39204" x="2814638" y="5040313"/>
          <p14:tracePt t="39212" x="2751138" y="5111750"/>
          <p14:tracePt t="39220" x="2719388" y="5199063"/>
          <p14:tracePt t="39228" x="2695575" y="5343525"/>
          <p14:tracePt t="39236" x="2695575" y="5462588"/>
          <p14:tracePt t="39244" x="2727325" y="5605463"/>
          <p14:tracePt t="39252" x="2806700" y="5757863"/>
          <p14:tracePt t="39261" x="2909888" y="5876925"/>
          <p14:tracePt t="39268" x="3062288" y="5980113"/>
          <p14:tracePt t="39276" x="3260725" y="6053138"/>
          <p14:tracePt t="39284" x="3460750" y="6092825"/>
          <p14:tracePt t="39292" x="3643313" y="6100763"/>
          <p14:tracePt t="39300" x="3803650" y="6092825"/>
          <p14:tracePt t="39308" x="3922713" y="6061075"/>
          <p14:tracePt t="39316" x="4011613" y="6013450"/>
          <p14:tracePt t="39324" x="4083050" y="5956300"/>
          <p14:tracePt t="39332" x="4162425" y="5861050"/>
          <p14:tracePt t="39340" x="4194175" y="5773738"/>
          <p14:tracePt t="39348" x="4217988" y="5694363"/>
          <p14:tracePt t="39356" x="4217988" y="5613400"/>
          <p14:tracePt t="39364" x="4202113" y="5526088"/>
          <p14:tracePt t="39372" x="4178300" y="5454650"/>
          <p14:tracePt t="39380" x="4130675" y="5383213"/>
          <p14:tracePt t="39388" x="4083050" y="5335588"/>
          <p14:tracePt t="39396" x="4035425" y="5302250"/>
          <p14:tracePt t="39404" x="3994150" y="5278438"/>
          <p14:tracePt t="39412" x="3946525" y="5270500"/>
          <p14:tracePt t="39420" x="3914775" y="5262563"/>
          <p14:tracePt t="39428" x="3883025" y="5262563"/>
          <p14:tracePt t="39436" x="3851275" y="5270500"/>
          <p14:tracePt t="39444" x="3827463" y="5294313"/>
          <p14:tracePt t="39452" x="3803650" y="5327650"/>
          <p14:tracePt t="39461" x="3779838" y="5359400"/>
          <p14:tracePt t="39468" x="3763963" y="5399088"/>
          <p14:tracePt t="39476" x="3756025" y="5430838"/>
          <p14:tracePt t="39484" x="3748088" y="5462588"/>
          <p14:tracePt t="39492" x="3748088" y="5486400"/>
          <p14:tracePt t="39500" x="3756025" y="5502275"/>
          <p14:tracePt t="39508" x="3771900" y="5518150"/>
          <p14:tracePt t="39516" x="3795713" y="5534025"/>
          <p14:tracePt t="39524" x="3835400" y="5557838"/>
          <p14:tracePt t="39532" x="3875088" y="5565775"/>
          <p14:tracePt t="39540" x="3930650" y="5573713"/>
          <p14:tracePt t="39548" x="3970338" y="5581650"/>
          <p14:tracePt t="39556" x="4011613" y="5581650"/>
          <p14:tracePt t="39564" x="4051300" y="5581650"/>
          <p14:tracePt t="39572" x="4098925" y="5565775"/>
          <p14:tracePt t="39580" x="4138613" y="5534025"/>
          <p14:tracePt t="39588" x="4186238" y="5510213"/>
          <p14:tracePt t="39596" x="4225925" y="5478463"/>
          <p14:tracePt t="39604" x="4249738" y="5446713"/>
          <p14:tracePt t="39612" x="4273550" y="5422900"/>
          <p14:tracePt t="39620" x="4289425" y="5399088"/>
          <p14:tracePt t="39628" x="4297363" y="5383213"/>
          <p14:tracePt t="39636" x="4297363" y="5375275"/>
          <p14:tracePt t="39644" x="4297363" y="5367338"/>
          <p14:tracePt t="39652" x="4297363" y="5359400"/>
          <p14:tracePt t="39668" x="4297363" y="5351463"/>
          <p14:tracePt t="39796" x="4297363" y="5359400"/>
          <p14:tracePt t="39820" x="4297363" y="5367338"/>
          <p14:tracePt t="39844" x="4289425" y="5367338"/>
          <p14:tracePt t="39892" x="4289425" y="5359400"/>
          <p14:tracePt t="39908" x="4289425" y="5351463"/>
          <p14:tracePt t="39916" x="4281488" y="5343525"/>
          <p14:tracePt t="39924" x="4281488" y="5335588"/>
          <p14:tracePt t="39932" x="4281488" y="5327650"/>
          <p14:tracePt t="39956" x="4281488" y="5319713"/>
          <p14:tracePt t="40260" x="4273550" y="5319713"/>
          <p14:tracePt t="40284" x="4265613" y="5319713"/>
          <p14:tracePt t="40292" x="4249738" y="5327650"/>
          <p14:tracePt t="40300" x="4225925" y="5335588"/>
          <p14:tracePt t="40308" x="4194175" y="5343525"/>
          <p14:tracePt t="40316" x="4154488" y="5351463"/>
          <p14:tracePt t="40324" x="4114800" y="5359400"/>
          <p14:tracePt t="40332" x="4083050" y="5367338"/>
          <p14:tracePt t="40340" x="4043363" y="5367338"/>
          <p14:tracePt t="40348" x="4011613" y="5367338"/>
          <p14:tracePt t="40356" x="3978275" y="5367338"/>
          <p14:tracePt t="40364" x="3938588" y="5367338"/>
          <p14:tracePt t="40372" x="3922713" y="5367338"/>
          <p14:tracePt t="40380" x="3906838" y="5367338"/>
          <p14:tracePt t="40388" x="3898900" y="5367338"/>
          <p14:tracePt t="40484" x="3890963" y="5367338"/>
          <p14:tracePt t="40492" x="3883025" y="5375275"/>
          <p14:tracePt t="40508" x="3883025" y="5383213"/>
          <p14:tracePt t="40524" x="3883025" y="5391150"/>
          <p14:tracePt t="40532" x="3883025" y="5399088"/>
          <p14:tracePt t="40548" x="3883025" y="5407025"/>
          <p14:tracePt t="40692" x="3875088" y="5407025"/>
          <p14:tracePt t="40700" x="3859213" y="5399088"/>
          <p14:tracePt t="40708" x="3851275" y="5391150"/>
          <p14:tracePt t="40716" x="3843338" y="5383213"/>
          <p14:tracePt t="40724" x="3835400" y="5375275"/>
          <p14:tracePt t="40732" x="3819525" y="5367338"/>
          <p14:tracePt t="40740" x="3795713" y="5359400"/>
          <p14:tracePt t="40748" x="3787775" y="5343525"/>
          <p14:tracePt t="40756" x="3771900" y="5343525"/>
          <p14:tracePt t="40764" x="3756025" y="5335588"/>
          <p14:tracePt t="40772" x="3748088" y="5335588"/>
          <p14:tracePt t="40780" x="3740150" y="5335588"/>
          <p14:tracePt t="40852" x="3732213" y="5335588"/>
          <p14:tracePt t="41036" x="3724275" y="5335588"/>
          <p14:tracePt t="41052" x="3716338" y="5335588"/>
          <p14:tracePt t="41076" x="3708400" y="5327650"/>
          <p14:tracePt t="41084" x="3700463" y="5327650"/>
          <p14:tracePt t="41092" x="3692525" y="5327650"/>
          <p14:tracePt t="41100" x="3684588" y="5327650"/>
          <p14:tracePt t="41108" x="3676650" y="5327650"/>
          <p14:tracePt t="41116" x="3668713" y="5319713"/>
          <p14:tracePt t="41124" x="3660775" y="5319713"/>
          <p14:tracePt t="41132" x="3651250" y="5319713"/>
          <p14:tracePt t="41140" x="3643313" y="5310188"/>
          <p14:tracePt t="41148" x="3643313" y="5302250"/>
          <p14:tracePt t="41156" x="3635375" y="5302250"/>
          <p14:tracePt t="41164" x="3627438" y="5302250"/>
          <p14:tracePt t="41177" x="3619500" y="5302250"/>
          <p14:tracePt t="41180" x="3611563" y="5302250"/>
          <p14:tracePt t="41188" x="3603625" y="5302250"/>
          <p14:tracePt t="41196" x="3595688" y="5302250"/>
          <p14:tracePt t="41204" x="3579813" y="5302250"/>
          <p14:tracePt t="41212" x="3563938" y="5310188"/>
          <p14:tracePt t="41220" x="3548063" y="5319713"/>
          <p14:tracePt t="41228" x="3532188" y="5327650"/>
          <p14:tracePt t="41236" x="3516313" y="5327650"/>
          <p14:tracePt t="41244" x="3508375" y="5335588"/>
          <p14:tracePt t="41252" x="3500438" y="5335588"/>
          <p14:tracePt t="41260" x="3492500" y="5343525"/>
          <p14:tracePt t="41268" x="3484563" y="5343525"/>
          <p14:tracePt t="41276" x="3476625" y="5343525"/>
          <p14:tracePt t="41284" x="3468688" y="5343525"/>
          <p14:tracePt t="41292" x="3460750" y="5343525"/>
          <p14:tracePt t="41300" x="3452813" y="5343525"/>
          <p14:tracePt t="41308" x="3436938" y="5343525"/>
          <p14:tracePt t="41316" x="3421063" y="5343525"/>
          <p14:tracePt t="41324" x="3413125" y="5343525"/>
          <p14:tracePt t="41332" x="3405188" y="5343525"/>
          <p14:tracePt t="41340" x="3397250" y="5343525"/>
          <p14:tracePt t="41348" x="3389313" y="5343525"/>
          <p14:tracePt t="41356" x="3373438" y="5335588"/>
          <p14:tracePt t="41364" x="3365500" y="5327650"/>
          <p14:tracePt t="41372" x="3357563" y="5310188"/>
          <p14:tracePt t="41380" x="3349625" y="5302250"/>
          <p14:tracePt t="41388" x="3341688" y="5294313"/>
          <p14:tracePt t="41396" x="3333750" y="5286375"/>
          <p14:tracePt t="41404" x="3325813" y="5270500"/>
          <p14:tracePt t="41412" x="3317875" y="5262563"/>
          <p14:tracePt t="41420" x="3308350" y="5262563"/>
          <p14:tracePt t="41428" x="3308350" y="5254625"/>
          <p14:tracePt t="41444" x="3300413" y="5254625"/>
          <p14:tracePt t="41724" x="3300413" y="5246688"/>
          <p14:tracePt t="41748" x="3300413" y="5238750"/>
          <p14:tracePt t="41764" x="3300413" y="5230813"/>
          <p14:tracePt t="41772" x="3300413" y="5222875"/>
          <p14:tracePt t="41788" x="3300413" y="5214938"/>
          <p14:tracePt t="41796" x="3300413" y="5207000"/>
          <p14:tracePt t="41812" x="3300413" y="5199063"/>
          <p14:tracePt t="41828" x="3308350" y="5191125"/>
          <p14:tracePt t="41852" x="3317875" y="5191125"/>
          <p14:tracePt t="41860" x="3317875" y="5183188"/>
          <p14:tracePt t="41868" x="3325813" y="5183188"/>
          <p14:tracePt t="41876" x="3325813" y="5175250"/>
          <p14:tracePt t="41892" x="3333750" y="5167313"/>
          <p14:tracePt t="41900" x="3341688" y="5167313"/>
          <p14:tracePt t="41908" x="3349625" y="5167313"/>
          <p14:tracePt t="41916" x="3357563" y="5159375"/>
          <p14:tracePt t="41924" x="3365500" y="5159375"/>
          <p14:tracePt t="41932" x="3373438" y="5159375"/>
          <p14:tracePt t="41940" x="3381375" y="5159375"/>
          <p14:tracePt t="41956" x="3389313" y="5159375"/>
          <p14:tracePt t="41964" x="3397250" y="5159375"/>
          <p14:tracePt t="41980" x="3405188" y="5159375"/>
          <p14:tracePt t="42220" x="3397250" y="5159375"/>
          <p14:tracePt t="42252" x="3389313" y="5159375"/>
          <p14:tracePt t="42364" x="3389313" y="5167313"/>
          <p14:tracePt t="42372" x="3389313" y="5183188"/>
          <p14:tracePt t="42380" x="3381375" y="5191125"/>
          <p14:tracePt t="42388" x="3381375" y="5207000"/>
          <p14:tracePt t="42396" x="3373438" y="5222875"/>
          <p14:tracePt t="42404" x="3373438" y="5230813"/>
          <p14:tracePt t="42412" x="3373438" y="5246688"/>
          <p14:tracePt t="42420" x="3373438" y="5262563"/>
          <p14:tracePt t="42428" x="3365500" y="5270500"/>
          <p14:tracePt t="42436" x="3365500" y="5286375"/>
          <p14:tracePt t="42444" x="3357563" y="5302250"/>
          <p14:tracePt t="42452" x="3357563" y="5310188"/>
          <p14:tracePt t="42460" x="3357563" y="5327650"/>
          <p14:tracePt t="42468" x="3349625" y="5343525"/>
          <p14:tracePt t="42476" x="3349625" y="5351463"/>
          <p14:tracePt t="42484" x="3349625" y="5367338"/>
          <p14:tracePt t="42492" x="3349625" y="5383213"/>
          <p14:tracePt t="42500" x="3349625" y="5391150"/>
          <p14:tracePt t="42508" x="3349625" y="5407025"/>
          <p14:tracePt t="42516" x="3349625" y="5422900"/>
          <p14:tracePt t="42524" x="3349625" y="5430838"/>
          <p14:tracePt t="42532" x="3349625" y="5454650"/>
          <p14:tracePt t="42540" x="3349625" y="5462588"/>
          <p14:tracePt t="42548" x="3357563" y="5486400"/>
          <p14:tracePt t="42556" x="3357563" y="5494338"/>
          <p14:tracePt t="42564" x="3357563" y="5510213"/>
          <p14:tracePt t="42572" x="3357563" y="5518150"/>
          <p14:tracePt t="42580" x="3357563" y="5534025"/>
          <p14:tracePt t="42588" x="3357563" y="5549900"/>
          <p14:tracePt t="42596" x="3357563" y="5557838"/>
          <p14:tracePt t="42612" x="3357563" y="5565775"/>
          <p14:tracePt t="42708" x="3357563" y="5573713"/>
          <p14:tracePt t="42716" x="3381375" y="5581650"/>
          <p14:tracePt t="42724" x="3421063" y="5589588"/>
          <p14:tracePt t="42732" x="3476625" y="5605463"/>
          <p14:tracePt t="42740" x="3563938" y="5613400"/>
          <p14:tracePt t="42748" x="3676650" y="5629275"/>
          <p14:tracePt t="42756" x="3803650" y="5653088"/>
          <p14:tracePt t="42764" x="3906838" y="5653088"/>
          <p14:tracePt t="42772" x="4011613" y="5662613"/>
          <p14:tracePt t="42780" x="4090988" y="5670550"/>
          <p14:tracePt t="42788" x="4170363" y="5678488"/>
          <p14:tracePt t="42796" x="4217988" y="5678488"/>
          <p14:tracePt t="42804" x="4241800" y="5678488"/>
          <p14:tracePt t="42812" x="4257675" y="5678488"/>
          <p14:tracePt t="42828" x="4265613" y="5678488"/>
          <p14:tracePt t="42972" x="4265613" y="5670550"/>
          <p14:tracePt t="42980" x="4265613" y="5662613"/>
          <p14:tracePt t="42988" x="4265613" y="5653088"/>
          <p14:tracePt t="42996" x="4265613" y="5621338"/>
          <p14:tracePt t="43004" x="4257675" y="5581650"/>
          <p14:tracePt t="43012" x="4241800" y="5526088"/>
          <p14:tracePt t="43020" x="4225925" y="5446713"/>
          <p14:tracePt t="43028" x="4210050" y="5351463"/>
          <p14:tracePt t="43036" x="4194175" y="5254625"/>
          <p14:tracePt t="43044" x="4186238" y="5175250"/>
          <p14:tracePt t="43052" x="4186238" y="5103813"/>
          <p14:tracePt t="43060" x="4186238" y="5048250"/>
          <p14:tracePt t="43068" x="4186238" y="5000625"/>
          <p14:tracePt t="43076" x="4186238" y="4959350"/>
          <p14:tracePt t="43084" x="4194175" y="4943475"/>
          <p14:tracePt t="43092" x="4194175" y="4927600"/>
          <p14:tracePt t="43276" x="4202113" y="4927600"/>
          <p14:tracePt t="43284" x="4202113" y="4935538"/>
          <p14:tracePt t="43292" x="4202113" y="4951413"/>
          <p14:tracePt t="43300" x="4202113" y="4976813"/>
          <p14:tracePt t="43308" x="4210050" y="5008563"/>
          <p14:tracePt t="43316" x="4210050" y="5048250"/>
          <p14:tracePt t="43324" x="4210050" y="5095875"/>
          <p14:tracePt t="43332" x="4202113" y="5135563"/>
          <p14:tracePt t="43340" x="4186238" y="5183188"/>
          <p14:tracePt t="43348" x="4170363" y="5230813"/>
          <p14:tracePt t="43356" x="4146550" y="5270500"/>
          <p14:tracePt t="43364" x="4114800" y="5302250"/>
          <p14:tracePt t="43372" x="4090988" y="5319713"/>
          <p14:tracePt t="43380" x="4067175" y="5335588"/>
          <p14:tracePt t="43388" x="4019550" y="5335588"/>
          <p14:tracePt t="43396" x="3970338" y="5335588"/>
          <p14:tracePt t="43404" x="3898900" y="5327650"/>
          <p14:tracePt t="43412" x="3811588" y="5310188"/>
          <p14:tracePt t="43420" x="3700463" y="5286375"/>
          <p14:tracePt t="43428" x="3595688" y="5262563"/>
          <p14:tracePt t="43436" x="3524250" y="5246688"/>
          <p14:tracePt t="43444" x="3468688" y="5222875"/>
          <p14:tracePt t="43452" x="3421063" y="5214938"/>
          <p14:tracePt t="43460" x="3397250" y="5199063"/>
          <p14:tracePt t="43468" x="3381375" y="5199063"/>
          <p14:tracePt t="43476" x="3373438" y="5191125"/>
          <p14:tracePt t="43532" x="3365500" y="5191125"/>
          <p14:tracePt t="43564" x="3357563" y="5191125"/>
          <p14:tracePt t="43580" x="3349625" y="5191125"/>
          <p14:tracePt t="43596" x="3341688" y="5191125"/>
          <p14:tracePt t="43620" x="3333750" y="5191125"/>
          <p14:tracePt t="43636" x="3325813" y="5191125"/>
          <p14:tracePt t="43644" x="3317875" y="5191125"/>
          <p14:tracePt t="43652" x="3308350" y="5191125"/>
          <p14:tracePt t="43661" x="3308350" y="5183188"/>
          <p14:tracePt t="43676" x="3300413" y="5183188"/>
          <p14:tracePt t="43692" x="3300413" y="5175250"/>
          <p14:tracePt t="43708" x="3300413" y="5167313"/>
          <p14:tracePt t="43716" x="3300413" y="5159375"/>
          <p14:tracePt t="43780" x="3300413" y="5167313"/>
          <p14:tracePt t="43788" x="3300413" y="5175250"/>
          <p14:tracePt t="44021" x="3300413" y="5183188"/>
          <p14:tracePt t="44044" x="3300413" y="5191125"/>
          <p14:tracePt t="44052" x="3300413" y="5199063"/>
          <p14:tracePt t="44084" x="3308350" y="5207000"/>
          <p14:tracePt t="44676" x="3317875" y="5207000"/>
          <p14:tracePt t="44700" x="3325813" y="5214938"/>
          <p14:tracePt t="44708" x="3325813" y="5230813"/>
          <p14:tracePt t="44716" x="3341688" y="5262563"/>
          <p14:tracePt t="44724" x="3349625" y="5302250"/>
          <p14:tracePt t="44732" x="3365500" y="5375275"/>
          <p14:tracePt t="44740" x="3373438" y="5438775"/>
          <p14:tracePt t="44748" x="3381375" y="5502275"/>
          <p14:tracePt t="44756" x="3397250" y="5565775"/>
          <p14:tracePt t="44764" x="3405188" y="5613400"/>
          <p14:tracePt t="44772" x="3405188" y="5662613"/>
          <p14:tracePt t="44780" x="3405188" y="5694363"/>
          <p14:tracePt t="44788" x="3413125" y="5734050"/>
          <p14:tracePt t="44796" x="3413125" y="5749925"/>
          <p14:tracePt t="44804" x="3421063" y="5765800"/>
          <p14:tracePt t="44812" x="3421063" y="5773738"/>
          <p14:tracePt t="44820" x="3429000" y="5789613"/>
          <p14:tracePt t="44828" x="3444875" y="5805488"/>
          <p14:tracePt t="44836" x="3476625" y="5813425"/>
          <p14:tracePt t="44844" x="3516313" y="5829300"/>
          <p14:tracePt t="44852" x="3579813" y="5837238"/>
          <p14:tracePt t="44860" x="3660775" y="5853113"/>
          <p14:tracePt t="44868" x="3748088" y="5861050"/>
          <p14:tracePt t="44876" x="3875088" y="5868988"/>
          <p14:tracePt t="44884" x="4011613" y="5868988"/>
          <p14:tracePt t="44892" x="4138613" y="5853113"/>
          <p14:tracePt t="44900" x="4249738" y="5837238"/>
          <p14:tracePt t="44908" x="4329113" y="5821363"/>
          <p14:tracePt t="44916" x="4394200" y="5805488"/>
          <p14:tracePt t="44924" x="4449763" y="5781675"/>
          <p14:tracePt t="44932" x="4473575" y="5773738"/>
          <p14:tracePt t="44940" x="4489450" y="5765800"/>
          <p14:tracePt t="44948" x="4497388" y="5757863"/>
          <p14:tracePt t="45220" x="4505325" y="5757863"/>
          <p14:tracePt t="45228" x="4529138" y="5789613"/>
          <p14:tracePt t="45236" x="4576763" y="5829300"/>
          <p14:tracePt t="45244" x="4672013" y="5900738"/>
          <p14:tracePt t="45252" x="4895850" y="6029325"/>
          <p14:tracePt t="45260" x="5207000" y="6164263"/>
          <p14:tracePt t="45268" x="5589588" y="6291263"/>
          <p14:tracePt t="45276" x="6067425" y="6419850"/>
          <p14:tracePt t="45284" x="6594475" y="6554788"/>
          <p14:tracePt t="45292" x="7127875" y="6665913"/>
          <p14:tracePt t="45300" x="7797800" y="6762750"/>
          <p14:tracePt t="45308" x="8404225" y="6834188"/>
          <p14:tracePt t="45364" x="10358438" y="6842125"/>
          <p14:tracePt t="45372" x="10398125" y="6842125"/>
          <p14:tracePt t="45380" x="10414000" y="6842125"/>
          <p14:tracePt t="45404" x="10421938" y="6834188"/>
          <p14:tracePt t="45412" x="10429875" y="6834188"/>
          <p14:tracePt t="45444" x="10421938" y="6834188"/>
          <p14:tracePt t="45476" x="10414000" y="6834188"/>
          <p14:tracePt t="45484" x="10414000" y="6826250"/>
          <p14:tracePt t="45508" x="10406063" y="6826250"/>
          <p14:tracePt t="45516" x="10406063" y="6818313"/>
          <p14:tracePt t="45524" x="10398125" y="6810375"/>
          <p14:tracePt t="45532" x="10398125" y="6802438"/>
          <p14:tracePt t="45540" x="10390188" y="6794500"/>
          <p14:tracePt t="45548" x="10374313" y="6762750"/>
          <p14:tracePt t="45556" x="10350500" y="6731000"/>
          <p14:tracePt t="45564" x="10310813" y="6673850"/>
          <p14:tracePt t="45572" x="10279063" y="6602413"/>
          <p14:tracePt t="45580" x="10245725" y="6523038"/>
          <p14:tracePt t="45588" x="10213975" y="6419850"/>
          <p14:tracePt t="45596" x="10190163" y="6307138"/>
          <p14:tracePt t="45604" x="10182225" y="6164263"/>
          <p14:tracePt t="45612" x="10182225" y="6013450"/>
          <p14:tracePt t="45620" x="10190163" y="5845175"/>
          <p14:tracePt t="45628" x="10229850" y="5613400"/>
          <p14:tracePt t="45636" x="10269538" y="5438775"/>
          <p14:tracePt t="45644" x="10310813" y="5286375"/>
          <p14:tracePt t="45652" x="10326688" y="5159375"/>
          <p14:tracePt t="45660" x="10342563" y="5064125"/>
          <p14:tracePt t="45668" x="10342563" y="4992688"/>
          <p14:tracePt t="45676" x="10342563" y="4927600"/>
          <p14:tracePt t="45684" x="10334625" y="4887913"/>
          <p14:tracePt t="45692" x="10326688" y="4856163"/>
          <p14:tracePt t="45700" x="10318750" y="4848225"/>
          <p14:tracePt t="45732" x="10318750" y="4840288"/>
          <p14:tracePt t="45740" x="10310813" y="4840288"/>
          <p14:tracePt t="45764" x="10302875" y="4848225"/>
          <p14:tracePt t="45772" x="10302875" y="4856163"/>
          <p14:tracePt t="45780" x="10294938" y="4864100"/>
          <p14:tracePt t="45788" x="10294938" y="4872038"/>
          <p14:tracePt t="45796" x="10294938" y="4879975"/>
          <p14:tracePt t="45908" x="10294938" y="4887913"/>
          <p14:tracePt t="45948" x="10302875" y="4887913"/>
          <p14:tracePt t="45956" x="10302875" y="4879975"/>
          <p14:tracePt t="45972" x="10302875" y="4872038"/>
          <p14:tracePt t="45980" x="10310813" y="4864100"/>
          <p14:tracePt t="45988" x="10310813" y="4856163"/>
          <p14:tracePt t="45996" x="10318750" y="4848225"/>
          <p14:tracePt t="46004" x="10318750" y="4840288"/>
          <p14:tracePt t="46012" x="10326688" y="4832350"/>
          <p14:tracePt t="46020" x="10326688" y="4816475"/>
          <p14:tracePt t="46028" x="10334625" y="4808538"/>
          <p14:tracePt t="46036" x="10334625" y="4792663"/>
          <p14:tracePt t="46044" x="10350500" y="4776788"/>
          <p14:tracePt t="46052" x="10350500" y="4760913"/>
          <p14:tracePt t="46060" x="10358438" y="4737100"/>
          <p14:tracePt t="46068" x="10366375" y="4705350"/>
          <p14:tracePt t="46076" x="10374313" y="4673600"/>
          <p14:tracePt t="46084" x="10382250" y="4633913"/>
          <p14:tracePt t="46092" x="10398125" y="4592638"/>
          <p14:tracePt t="46100" x="10414000" y="4545013"/>
          <p14:tracePt t="46108" x="10421938" y="4481513"/>
          <p14:tracePt t="46116" x="10437813" y="4418013"/>
          <p14:tracePt t="46124" x="10445750" y="4346575"/>
          <p14:tracePt t="46132" x="10445750" y="4273550"/>
          <p14:tracePt t="46140" x="10453688" y="4202113"/>
          <p14:tracePt t="46148" x="10453688" y="4130675"/>
          <p14:tracePt t="46156" x="10453688" y="4067175"/>
          <p14:tracePt t="46164" x="10437813" y="4003675"/>
          <p14:tracePt t="46172" x="10421938" y="3948113"/>
          <p14:tracePt t="46180" x="10406063" y="3906838"/>
          <p14:tracePt t="46188" x="10382250" y="3875088"/>
          <p14:tracePt t="46196" x="10358438" y="3851275"/>
          <p14:tracePt t="46204" x="10342563" y="3835400"/>
          <p14:tracePt t="46212" x="10310813" y="3835400"/>
          <p14:tracePt t="46220" x="10279063" y="3827463"/>
          <p14:tracePt t="46228" x="10245725" y="3827463"/>
          <p14:tracePt t="46236" x="10198100" y="3851275"/>
          <p14:tracePt t="46244" x="10142538" y="3890963"/>
          <p14:tracePt t="46252" x="10086975" y="3948113"/>
          <p14:tracePt t="46260" x="10031413" y="4011613"/>
          <p14:tracePt t="46268" x="9983788" y="4083050"/>
          <p14:tracePt t="46276" x="9944100" y="4154488"/>
          <p14:tracePt t="46284" x="9926638" y="4233863"/>
          <p14:tracePt t="46292" x="9910763" y="4298950"/>
          <p14:tracePt t="46300" x="9910763" y="4354513"/>
          <p14:tracePt t="46308" x="9910763" y="4410075"/>
          <p14:tracePt t="46316" x="9926638" y="4465638"/>
          <p14:tracePt t="46324" x="9952038" y="4497388"/>
          <p14:tracePt t="46332" x="9983788" y="4529138"/>
          <p14:tracePt t="46340" x="9999663" y="4545013"/>
          <p14:tracePt t="46348" x="10047288" y="4560888"/>
          <p14:tracePt t="46356" x="10094913" y="4568825"/>
          <p14:tracePt t="46364" x="10150475" y="4568825"/>
          <p14:tracePt t="46372" x="10213975" y="4568825"/>
          <p14:tracePt t="46380" x="10287000" y="4552950"/>
          <p14:tracePt t="46388" x="10350500" y="4537075"/>
          <p14:tracePt t="46396" x="10406063" y="4497388"/>
          <p14:tracePt t="46404" x="10445750" y="4465638"/>
          <p14:tracePt t="46412" x="10469563" y="4441825"/>
          <p14:tracePt t="46420" x="10485438" y="4402138"/>
          <p14:tracePt t="46428" x="10493375" y="4370388"/>
          <p14:tracePt t="46436" x="10493375" y="4338638"/>
          <p14:tracePt t="46444" x="10493375" y="4291013"/>
          <p14:tracePt t="46452" x="10485438" y="4249738"/>
          <p14:tracePt t="46460" x="10469563" y="4217988"/>
          <p14:tracePt t="46468" x="10453688" y="4178300"/>
          <p14:tracePt t="46476" x="10437813" y="4146550"/>
          <p14:tracePt t="46484" x="10421938" y="4122738"/>
          <p14:tracePt t="46492" x="10398125" y="4090988"/>
          <p14:tracePt t="46500" x="10374313" y="4067175"/>
          <p14:tracePt t="46508" x="10350500" y="4051300"/>
          <p14:tracePt t="46516" x="10334625" y="4035425"/>
          <p14:tracePt t="46524" x="10310813" y="4019550"/>
          <p14:tracePt t="46532" x="10287000" y="4019550"/>
          <p14:tracePt t="46540" x="10253663" y="4011613"/>
          <p14:tracePt t="46548" x="10229850" y="4011613"/>
          <p14:tracePt t="46556" x="10190163" y="4019550"/>
          <p14:tracePt t="46564" x="10142538" y="4035425"/>
          <p14:tracePt t="46572" x="10102850" y="4059238"/>
          <p14:tracePt t="46580" x="10055225" y="4083050"/>
          <p14:tracePt t="46588" x="10023475" y="4114800"/>
          <p14:tracePt t="46596" x="9999663" y="4146550"/>
          <p14:tracePt t="46604" x="9975850" y="4178300"/>
          <p14:tracePt t="46612" x="9975850" y="4225925"/>
          <p14:tracePt t="46620" x="9983788" y="4265613"/>
          <p14:tracePt t="46628" x="9999663" y="4306888"/>
          <p14:tracePt t="46636" x="10031413" y="4354513"/>
          <p14:tracePt t="46644" x="10071100" y="4402138"/>
          <p14:tracePt t="46652" x="10110788" y="4441825"/>
          <p14:tracePt t="46660" x="10158413" y="4473575"/>
          <p14:tracePt t="46668" x="10221913" y="4489450"/>
          <p14:tracePt t="46676" x="10287000" y="4505325"/>
          <p14:tracePt t="46684" x="10358438" y="4505325"/>
          <p14:tracePt t="46692" x="10437813" y="4505325"/>
          <p14:tracePt t="46700" x="10517188" y="4489450"/>
          <p14:tracePt t="46708" x="10596563" y="4473575"/>
          <p14:tracePt t="46716" x="10677525" y="4433888"/>
          <p14:tracePt t="46724" x="10725150" y="4402138"/>
          <p14:tracePt t="46732" x="10756900" y="4370388"/>
          <p14:tracePt t="46740" x="10772775" y="4338638"/>
          <p14:tracePt t="46748" x="10788650" y="4298950"/>
          <p14:tracePt t="46756" x="10788650" y="4257675"/>
          <p14:tracePt t="46764" x="10780713" y="4217988"/>
          <p14:tracePt t="46772" x="10756900" y="4162425"/>
          <p14:tracePt t="46780" x="10717213" y="4122738"/>
          <p14:tracePt t="46788" x="10677525" y="4083050"/>
          <p14:tracePt t="46796" x="10645775" y="4043363"/>
          <p14:tracePt t="46804" x="10604500" y="4011613"/>
          <p14:tracePt t="46812" x="10564813" y="3987800"/>
          <p14:tracePt t="46820" x="10541000" y="3963988"/>
          <p14:tracePt t="46829" x="10501313" y="3956050"/>
          <p14:tracePt t="46836" x="10469563" y="3948113"/>
          <p14:tracePt t="46844" x="10445750" y="3948113"/>
          <p14:tracePt t="46852" x="10406063" y="3948113"/>
          <p14:tracePt t="46860" x="10374313" y="3956050"/>
          <p14:tracePt t="46868" x="10342563" y="3971925"/>
          <p14:tracePt t="46876" x="10302875" y="4003675"/>
          <p14:tracePt t="46884" x="10253663" y="4035425"/>
          <p14:tracePt t="46892" x="10221913" y="4083050"/>
          <p14:tracePt t="46900" x="10190163" y="4130675"/>
          <p14:tracePt t="46908" x="10174288" y="4178300"/>
          <p14:tracePt t="46916" x="10158413" y="4233863"/>
          <p14:tracePt t="46924" x="10150475" y="4281488"/>
          <p14:tracePt t="46932" x="10150475" y="4338638"/>
          <p14:tracePt t="46940" x="10166350" y="4394200"/>
          <p14:tracePt t="46948" x="10174288" y="4441825"/>
          <p14:tracePt t="46956" x="10198100" y="4473575"/>
          <p14:tracePt t="46964" x="10213975" y="4497388"/>
          <p14:tracePt t="46972" x="10229850" y="4521200"/>
          <p14:tracePt t="46980" x="10245725" y="4529138"/>
          <p14:tracePt t="46988" x="10261600" y="4537075"/>
          <p14:tracePt t="46996" x="10294938" y="4537075"/>
          <p14:tracePt t="47004" x="10318750" y="4537075"/>
          <p14:tracePt t="47012" x="10342563" y="4529138"/>
          <p14:tracePt t="47020" x="10374313" y="4513263"/>
          <p14:tracePt t="47028" x="10406063" y="4489450"/>
          <p14:tracePt t="47036" x="10429875" y="4457700"/>
          <p14:tracePt t="47044" x="10437813" y="4425950"/>
          <p14:tracePt t="47052" x="10445750" y="4386263"/>
          <p14:tracePt t="47060" x="10453688" y="4338638"/>
          <p14:tracePt t="47068" x="10453688" y="4291013"/>
          <p14:tracePt t="47076" x="10429875" y="4233863"/>
          <p14:tracePt t="47084" x="10406063" y="4178300"/>
          <p14:tracePt t="47092" x="10382250" y="4138613"/>
          <p14:tracePt t="47100" x="10358438" y="4098925"/>
          <p14:tracePt t="47108" x="10342563" y="4067175"/>
          <p14:tracePt t="47116" x="10326688" y="4051300"/>
          <p14:tracePt t="47124" x="10310813" y="4043363"/>
          <p14:tracePt t="47148" x="10302875" y="4035425"/>
          <p14:tracePt t="47172" x="10294938" y="4035425"/>
          <p14:tracePt t="47236" x="10294938" y="4043363"/>
          <p14:tracePt t="47636" x="10294938" y="4051300"/>
          <p14:tracePt t="47652" x="10294938" y="4059238"/>
          <p14:tracePt t="47676" x="10287000" y="4059238"/>
          <p14:tracePt t="47684" x="10287000" y="4067175"/>
          <p14:tracePt t="47700" x="10287000" y="4075113"/>
          <p14:tracePt t="47724" x="10287000" y="4083050"/>
          <p14:tracePt t="47836" x="10287000" y="4075113"/>
          <p14:tracePt t="47844" x="10279063" y="4067175"/>
          <p14:tracePt t="47852" x="10279063" y="4059238"/>
          <p14:tracePt t="47860" x="10269538" y="4051300"/>
          <p14:tracePt t="47876" x="10261600" y="4043363"/>
          <p14:tracePt t="47900" x="10253663" y="4043363"/>
          <p14:tracePt t="47908" x="10245725" y="4043363"/>
          <p14:tracePt t="47916" x="10237788" y="4043363"/>
          <p14:tracePt t="47924" x="10221913" y="4043363"/>
          <p14:tracePt t="47932" x="10213975" y="4059238"/>
          <p14:tracePt t="47940" x="10190163" y="4090988"/>
          <p14:tracePt t="47948" x="10166350" y="4130675"/>
          <p14:tracePt t="47956" x="10134600" y="4186238"/>
          <p14:tracePt t="47964" x="10118725" y="4241800"/>
          <p14:tracePt t="47972" x="10102850" y="4306888"/>
          <p14:tracePt t="47980" x="10094913" y="4362450"/>
          <p14:tracePt t="47988" x="10094913" y="4410075"/>
          <p14:tracePt t="47996" x="10094913" y="4457700"/>
          <p14:tracePt t="48004" x="10094913" y="4497388"/>
          <p14:tracePt t="48012" x="10102850" y="4529138"/>
          <p14:tracePt t="48020" x="10110788" y="4545013"/>
          <p14:tracePt t="48028" x="10126663" y="4560888"/>
          <p14:tracePt t="48036" x="10150475" y="4568825"/>
          <p14:tracePt t="48044" x="10182225" y="4576763"/>
          <p14:tracePt t="48052" x="10221913" y="4576763"/>
          <p14:tracePt t="48060" x="10269538" y="4568825"/>
          <p14:tracePt t="48068" x="10318750" y="4552950"/>
          <p14:tracePt t="48076" x="10374313" y="4513263"/>
          <p14:tracePt t="48084" x="10414000" y="4481513"/>
          <p14:tracePt t="48092" x="10445750" y="4449763"/>
          <p14:tracePt t="48100" x="10469563" y="4410075"/>
          <p14:tracePt t="48108" x="10469563" y="4378325"/>
          <p14:tracePt t="48116" x="10469563" y="4346575"/>
          <p14:tracePt t="48124" x="10469563" y="4322763"/>
          <p14:tracePt t="48132" x="10469563" y="4291013"/>
          <p14:tracePt t="48140" x="10469563" y="4281488"/>
          <p14:tracePt t="48148" x="10469563" y="4273550"/>
          <p14:tracePt t="48268" x="10469563" y="4265613"/>
          <p14:tracePt t="48276" x="10469563" y="4257675"/>
          <p14:tracePt t="48292" x="10469563" y="4249738"/>
          <p14:tracePt t="48300" x="10469563" y="4241800"/>
          <p14:tracePt t="48308" x="10469563" y="4233863"/>
          <p14:tracePt t="48316" x="10469563" y="4225925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F07D9AF-4886-4AF0-BB54-59B4E6444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DDF1B39-0F53-4F87-8916-117D1A05E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" y="0"/>
            <a:ext cx="112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64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8CB377B-B3CA-416A-B040-106E7D0F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0"/>
            <a:ext cx="1202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71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CB57673-4F0E-485D-ACF8-EEBC3DCE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0"/>
            <a:ext cx="1202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9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0BE37A4-76E5-445C-A410-37164F83F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0"/>
            <a:ext cx="1202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0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ECCA-11F5-419E-9812-73AD3F3E6B80}"/>
              </a:ext>
            </a:extLst>
          </p:cNvPr>
          <p:cNvSpPr txBox="1">
            <a:spLocks/>
          </p:cNvSpPr>
          <p:nvPr/>
        </p:nvSpPr>
        <p:spPr>
          <a:xfrm>
            <a:off x="838200" y="2527406"/>
            <a:ext cx="10515600" cy="901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That’s the Fourier Transform!</a:t>
            </a:r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F969DE-6FEE-4D4B-8B75-10C349E8D664}"/>
              </a:ext>
            </a:extLst>
          </p:cNvPr>
          <p:cNvSpPr txBox="1">
            <a:spLocks/>
          </p:cNvSpPr>
          <p:nvPr/>
        </p:nvSpPr>
        <p:spPr>
          <a:xfrm>
            <a:off x="838200" y="1533667"/>
            <a:ext cx="10515600" cy="211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wait what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535930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429C40E-C729-4E7F-91C7-A4EF82586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r="45801" b="82372"/>
          <a:stretch/>
        </p:blipFill>
        <p:spPr>
          <a:xfrm>
            <a:off x="4735974" y="1588627"/>
            <a:ext cx="2905245" cy="11802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328BFCF-F6A9-4755-B88B-7B97F39B66ED}"/>
              </a:ext>
            </a:extLst>
          </p:cNvPr>
          <p:cNvSpPr txBox="1">
            <a:spLocks/>
          </p:cNvSpPr>
          <p:nvPr/>
        </p:nvSpPr>
        <p:spPr>
          <a:xfrm>
            <a:off x="352064" y="513411"/>
            <a:ext cx="9324372" cy="901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Who needs complex numbers anyway?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CAD30D-076A-417E-9220-49D4ED5DA321}"/>
              </a:ext>
            </a:extLst>
          </p:cNvPr>
          <p:cNvSpPr txBox="1">
            <a:spLocks/>
          </p:cNvSpPr>
          <p:nvPr/>
        </p:nvSpPr>
        <p:spPr>
          <a:xfrm>
            <a:off x="3826398" y="4683740"/>
            <a:ext cx="4717648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The Sine and Cosine Transforms</a:t>
            </a:r>
            <a:endParaRPr lang="en-US" sz="2800" i="1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363FFA0-66CC-4D9A-A898-03B5854F8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t="19289" r="36947" b="54433"/>
          <a:stretch/>
        </p:blipFill>
        <p:spPr>
          <a:xfrm>
            <a:off x="4410437" y="3028561"/>
            <a:ext cx="3549570" cy="1759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FEACA4-D924-457F-ABA9-86B70E734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4047">
            <a:off x="9162027" y="4027140"/>
            <a:ext cx="1931646" cy="18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5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81A183E-393F-4254-883E-D98865032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6" t="51418" r="-4140" b="-4751"/>
          <a:stretch/>
        </p:blipFill>
        <p:spPr>
          <a:xfrm>
            <a:off x="2662180" y="3206187"/>
            <a:ext cx="7812911" cy="35707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CECA91-A882-4573-BA4C-DB3DF3728080}"/>
              </a:ext>
            </a:extLst>
          </p:cNvPr>
          <p:cNvSpPr/>
          <p:nvPr/>
        </p:nvSpPr>
        <p:spPr>
          <a:xfrm>
            <a:off x="2291786" y="3240912"/>
            <a:ext cx="8183305" cy="810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396D86-46A1-43F5-BFB4-9F296C691597}"/>
              </a:ext>
            </a:extLst>
          </p:cNvPr>
          <p:cNvSpPr/>
          <p:nvPr/>
        </p:nvSpPr>
        <p:spPr>
          <a:xfrm>
            <a:off x="2372810" y="4051140"/>
            <a:ext cx="7037408" cy="83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62CE1-B6FA-4D31-97AC-14F665570FD7}"/>
              </a:ext>
            </a:extLst>
          </p:cNvPr>
          <p:cNvSpPr/>
          <p:nvPr/>
        </p:nvSpPr>
        <p:spPr>
          <a:xfrm>
            <a:off x="2392101" y="4884517"/>
            <a:ext cx="6531980" cy="81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C5D596-84F8-4822-81FD-6FDBC4FCB46E}"/>
              </a:ext>
            </a:extLst>
          </p:cNvPr>
          <p:cNvSpPr/>
          <p:nvPr/>
        </p:nvSpPr>
        <p:spPr>
          <a:xfrm>
            <a:off x="2083442" y="5694744"/>
            <a:ext cx="2905247" cy="81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252A9-66A0-4410-A0C6-3EB44A938C94}"/>
              </a:ext>
            </a:extLst>
          </p:cNvPr>
          <p:cNvSpPr txBox="1">
            <a:spLocks/>
          </p:cNvSpPr>
          <p:nvPr/>
        </p:nvSpPr>
        <p:spPr>
          <a:xfrm>
            <a:off x="8943372" y="4884517"/>
            <a:ext cx="2389207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Hey, that’s just Euler’s Formula…</a:t>
            </a:r>
            <a:endParaRPr lang="en-US" sz="2000" i="1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C8E04D1-11E5-4079-8845-A0120A8BB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t="19289" r="36947" b="54433"/>
          <a:stretch/>
        </p:blipFill>
        <p:spPr>
          <a:xfrm>
            <a:off x="4321215" y="1209555"/>
            <a:ext cx="3549570" cy="17593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E6ABA10-1FBD-49D9-BB65-BD7EA190BA40}"/>
              </a:ext>
            </a:extLst>
          </p:cNvPr>
          <p:cNvSpPr txBox="1">
            <a:spLocks/>
          </p:cNvSpPr>
          <p:nvPr/>
        </p:nvSpPr>
        <p:spPr>
          <a:xfrm>
            <a:off x="838200" y="399328"/>
            <a:ext cx="10515600" cy="901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Fourier Transform (Finally)</a:t>
            </a:r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9B3B03-9909-4C68-8AB7-2AE86DD3FA67}"/>
              </a:ext>
            </a:extLst>
          </p:cNvPr>
          <p:cNvSpPr/>
          <p:nvPr/>
        </p:nvSpPr>
        <p:spPr>
          <a:xfrm>
            <a:off x="4965539" y="5648445"/>
            <a:ext cx="2071870" cy="81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F31044E-BBC5-4DA7-B67F-9B50B9D5EC03}"/>
              </a:ext>
            </a:extLst>
          </p:cNvPr>
          <p:cNvSpPr txBox="1">
            <a:spLocks/>
          </p:cNvSpPr>
          <p:nvPr/>
        </p:nvSpPr>
        <p:spPr>
          <a:xfrm>
            <a:off x="8215613" y="1326058"/>
            <a:ext cx="2389207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Imaginary part of Fourier Transform</a:t>
            </a:r>
            <a:endParaRPr lang="en-US" sz="2000" i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D4E466-3784-4ACE-A454-F32219B3F1BB}"/>
              </a:ext>
            </a:extLst>
          </p:cNvPr>
          <p:cNvSpPr txBox="1">
            <a:spLocks/>
          </p:cNvSpPr>
          <p:nvPr/>
        </p:nvSpPr>
        <p:spPr>
          <a:xfrm>
            <a:off x="8215613" y="2193684"/>
            <a:ext cx="2389207" cy="72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Real part of Fourier Transform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3200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11" grpId="0" animBg="1"/>
      <p:bldP spid="12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02C36-11CF-40EA-8DEE-D339716A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4762"/>
            <a:ext cx="65627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6B0E0F1-2E3C-4198-81F4-A04E04ECD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0D5572-9CB5-4DFE-8B3B-CE2A9AF287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53"/>
    </mc:Choice>
    <mc:Fallback xmlns="">
      <p:transition spd="slow" advTm="19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3" x="10469563" y="4217988"/>
          <p14:tracePt t="709" x="10469563" y="4210050"/>
          <p14:tracePt t="717" x="10469563" y="4202113"/>
          <p14:tracePt t="725" x="10461625" y="4186238"/>
          <p14:tracePt t="733" x="10445750" y="4170363"/>
          <p14:tracePt t="741" x="10421938" y="4138613"/>
          <p14:tracePt t="749" x="10390188" y="4106863"/>
          <p14:tracePt t="757" x="10350500" y="4067175"/>
          <p14:tracePt t="765" x="10294938" y="4019550"/>
          <p14:tracePt t="773" x="10229850" y="3971925"/>
          <p14:tracePt t="781" x="10150475" y="3922713"/>
          <p14:tracePt t="789" x="10023475" y="3867150"/>
          <p14:tracePt t="797" x="9902825" y="3827463"/>
          <p14:tracePt t="805" x="9783763" y="3795713"/>
          <p14:tracePt t="813" x="9672638" y="3763963"/>
          <p14:tracePt t="821" x="9536113" y="3724275"/>
          <p14:tracePt t="829" x="9401175" y="3668713"/>
          <p14:tracePt t="837" x="9169400" y="3556000"/>
          <p14:tracePt t="845" x="8931275" y="3429000"/>
          <p14:tracePt t="853" x="8620125" y="3286125"/>
          <p14:tracePt t="861" x="8237538" y="3125788"/>
          <p14:tracePt t="869" x="7789863" y="2982913"/>
          <p14:tracePt t="877" x="7304088" y="2822575"/>
          <p14:tracePt t="885" x="6826250" y="2663825"/>
          <p14:tracePt t="893" x="6275388" y="2471738"/>
          <p14:tracePt t="901" x="5797550" y="2281238"/>
          <p14:tracePt t="909" x="5373688" y="2097088"/>
          <p14:tracePt t="917" x="4999038" y="1914525"/>
          <p14:tracePt t="925" x="4672013" y="1738313"/>
          <p14:tracePt t="933" x="4337050" y="1579563"/>
          <p14:tracePt t="941" x="4059238" y="1458913"/>
          <p14:tracePt t="949" x="3875088" y="1387475"/>
          <p14:tracePt t="957" x="3771900" y="1355725"/>
          <p14:tracePt t="965" x="3716338" y="1339850"/>
          <p14:tracePt t="973" x="3684588" y="1339850"/>
          <p14:tracePt t="1261" x="3676650" y="1339850"/>
          <p14:tracePt t="1317" x="3676650" y="1347788"/>
          <p14:tracePt t="1333" x="3676650" y="1355725"/>
          <p14:tracePt t="1341" x="3676650" y="1363663"/>
          <p14:tracePt t="1349" x="3676650" y="1371600"/>
          <p14:tracePt t="1357" x="3676650" y="1379538"/>
          <p14:tracePt t="1653" x="3676650" y="1387475"/>
          <p14:tracePt t="1661" x="3676650" y="1395413"/>
          <p14:tracePt t="1669" x="3676650" y="1403350"/>
          <p14:tracePt t="1677" x="3676650" y="1411288"/>
          <p14:tracePt t="1685" x="3676650" y="1427163"/>
          <p14:tracePt t="1693" x="3676650" y="1443038"/>
          <p14:tracePt t="1701" x="3676650" y="1466850"/>
          <p14:tracePt t="1709" x="3676650" y="1482725"/>
          <p14:tracePt t="1717" x="3684588" y="1498600"/>
          <p14:tracePt t="1725" x="3684588" y="1506538"/>
          <p14:tracePt t="1733" x="3684588" y="1522413"/>
          <p14:tracePt t="1741" x="3692525" y="1522413"/>
          <p14:tracePt t="1765" x="3692525" y="1530350"/>
          <p14:tracePt t="2173" x="3700463" y="1530350"/>
          <p14:tracePt t="2189" x="3716338" y="1538288"/>
          <p14:tracePt t="2197" x="3740150" y="1538288"/>
          <p14:tracePt t="2205" x="3787775" y="1547813"/>
          <p14:tracePt t="2213" x="3859213" y="1547813"/>
          <p14:tracePt t="2221" x="3986213" y="1547813"/>
          <p14:tracePt t="2229" x="4138613" y="1538288"/>
          <p14:tracePt t="2237" x="4297363" y="1522413"/>
          <p14:tracePt t="2245" x="4465638" y="1482725"/>
          <p14:tracePt t="2253" x="4608513" y="1443038"/>
          <p14:tracePt t="2261" x="4768850" y="1387475"/>
          <p14:tracePt t="2269" x="4919663" y="1316038"/>
          <p14:tracePt t="2277" x="5014913" y="1260475"/>
          <p14:tracePt t="2285" x="5087938" y="1212850"/>
          <p14:tracePt t="2293" x="5135563" y="1163638"/>
          <p14:tracePt t="2301" x="5167313" y="1131888"/>
          <p14:tracePt t="2309" x="5183188" y="1092200"/>
          <p14:tracePt t="2317" x="5191125" y="1068388"/>
          <p14:tracePt t="2325" x="5199063" y="1044575"/>
          <p14:tracePt t="2333" x="5199063" y="1036638"/>
          <p14:tracePt t="2341" x="5199063" y="1028700"/>
          <p14:tracePt t="2429" x="5199063" y="1020763"/>
          <p14:tracePt t="2461" x="5191125" y="1020763"/>
          <p14:tracePt t="2477" x="5183188" y="1020763"/>
          <p14:tracePt t="2485" x="5175250" y="1028700"/>
          <p14:tracePt t="2493" x="5167313" y="1036638"/>
          <p14:tracePt t="2501" x="5143500" y="1052513"/>
          <p14:tracePt t="2509" x="5111750" y="1068388"/>
          <p14:tracePt t="2517" x="5087938" y="1092200"/>
          <p14:tracePt t="2525" x="5046663" y="1116013"/>
          <p14:tracePt t="2533" x="4999038" y="1147763"/>
          <p14:tracePt t="2541" x="4951413" y="1179513"/>
          <p14:tracePt t="2549" x="4895850" y="1220788"/>
          <p14:tracePt t="2557" x="4848225" y="1252538"/>
          <p14:tracePt t="2565" x="4800600" y="1284288"/>
          <p14:tracePt t="2573" x="4760913" y="1308100"/>
          <p14:tracePt t="2581" x="4721225" y="1331913"/>
          <p14:tracePt t="2589" x="4679950" y="1355725"/>
          <p14:tracePt t="2597" x="4656138" y="1371600"/>
          <p14:tracePt t="2605" x="4632325" y="1387475"/>
          <p14:tracePt t="2613" x="4616450" y="1387475"/>
          <p14:tracePt t="2677" x="4608513" y="1387475"/>
          <p14:tracePt t="2685" x="4608513" y="1371600"/>
          <p14:tracePt t="2693" x="4600575" y="1355725"/>
          <p14:tracePt t="2701" x="4592638" y="1331913"/>
          <p14:tracePt t="2709" x="4592638" y="1323975"/>
          <p14:tracePt t="2717" x="4584700" y="1316038"/>
          <p14:tracePt t="2741" x="4576763" y="1316038"/>
          <p14:tracePt t="2757" x="4576763" y="1323975"/>
          <p14:tracePt t="2765" x="4576763" y="1339850"/>
          <p14:tracePt t="2773" x="4576763" y="1371600"/>
          <p14:tracePt t="2781" x="4576763" y="1411288"/>
          <p14:tracePt t="2789" x="4576763" y="1450975"/>
          <p14:tracePt t="2797" x="4576763" y="1490663"/>
          <p14:tracePt t="2805" x="4576763" y="1538288"/>
          <p14:tracePt t="2813" x="4576763" y="1571625"/>
          <p14:tracePt t="2821" x="4576763" y="1587500"/>
          <p14:tracePt t="2829" x="4576763" y="1603375"/>
          <p14:tracePt t="2989" x="4576763" y="1611313"/>
          <p14:tracePt t="2997" x="4576763" y="1643063"/>
          <p14:tracePt t="3005" x="4576763" y="1706563"/>
          <p14:tracePt t="3013" x="4576763" y="1785938"/>
          <p14:tracePt t="3021" x="4576763" y="1881188"/>
          <p14:tracePt t="3029" x="4576763" y="1985963"/>
          <p14:tracePt t="3037" x="4576763" y="2120900"/>
          <p14:tracePt t="3045" x="4576763" y="2241550"/>
          <p14:tracePt t="3053" x="4576763" y="2352675"/>
          <p14:tracePt t="3061" x="4576763" y="2487613"/>
          <p14:tracePt t="3069" x="4576763" y="2576513"/>
          <p14:tracePt t="3077" x="4576763" y="2663825"/>
          <p14:tracePt t="3085" x="4576763" y="2727325"/>
          <p14:tracePt t="3093" x="4568825" y="2782888"/>
          <p14:tracePt t="3101" x="4568825" y="2822575"/>
          <p14:tracePt t="3108" x="4568825" y="2854325"/>
          <p14:tracePt t="3117" x="4568825" y="2878138"/>
          <p14:tracePt t="3125" x="4568825" y="2886075"/>
          <p14:tracePt t="3165" x="4568825" y="2894013"/>
          <p14:tracePt t="3181" x="4568825" y="2901950"/>
          <p14:tracePt t="3189" x="4568825" y="2909888"/>
          <p14:tracePt t="3197" x="4560888" y="2919413"/>
          <p14:tracePt t="3205" x="4560888" y="2927350"/>
          <p14:tracePt t="3357" x="4560888" y="2935288"/>
          <p14:tracePt t="4077" x="4560888" y="2943225"/>
          <p14:tracePt t="4085" x="4560888" y="2951163"/>
          <p14:tracePt t="4093" x="4552950" y="2967038"/>
          <p14:tracePt t="4101" x="4545013" y="2974975"/>
          <p14:tracePt t="4109" x="4545013" y="2982913"/>
          <p14:tracePt t="4117" x="4537075" y="2990850"/>
          <p14:tracePt t="4125" x="4537075" y="2998788"/>
          <p14:tracePt t="4261" x="4537075" y="2990850"/>
          <p14:tracePt t="5725" x="4529138" y="2990850"/>
          <p14:tracePt t="5741" x="4521200" y="2990850"/>
          <p14:tracePt t="5749" x="4505325" y="2982913"/>
          <p14:tracePt t="5757" x="4473575" y="2974975"/>
          <p14:tracePt t="5765" x="4418013" y="2967038"/>
          <p14:tracePt t="5773" x="4297363" y="2935288"/>
          <p14:tracePt t="5781" x="4138613" y="2894013"/>
          <p14:tracePt t="5789" x="3922713" y="2838450"/>
          <p14:tracePt t="5797" x="3692525" y="2774950"/>
          <p14:tracePt t="5805" x="3436938" y="2695575"/>
          <p14:tracePt t="5812" x="3181350" y="2600325"/>
          <p14:tracePt t="5821" x="2941638" y="2495550"/>
          <p14:tracePt t="5829" x="2703513" y="2368550"/>
          <p14:tracePt t="5837" x="2487613" y="2224088"/>
          <p14:tracePt t="5845" x="2297113" y="2073275"/>
          <p14:tracePt t="5853" x="2136775" y="1906588"/>
          <p14:tracePt t="5861" x="2001838" y="1754188"/>
          <p14:tracePt t="5869" x="1905000" y="1603375"/>
          <p14:tracePt t="5877" x="1841500" y="1474788"/>
          <p14:tracePt t="5885" x="1801813" y="1371600"/>
          <p14:tracePt t="5893" x="1785938" y="1292225"/>
          <p14:tracePt t="5901" x="1785938" y="1236663"/>
          <p14:tracePt t="5909" x="1785938" y="1179513"/>
          <p14:tracePt t="5917" x="1801813" y="1123950"/>
          <p14:tracePt t="5925" x="1825625" y="1060450"/>
          <p14:tracePt t="5933" x="1857375" y="1004888"/>
          <p14:tracePt t="5941" x="1873250" y="957263"/>
          <p14:tracePt t="5949" x="1889125" y="933450"/>
          <p14:tracePt t="5957" x="1897063" y="917575"/>
          <p14:tracePt t="6117" x="1905000" y="909638"/>
          <p14:tracePt t="6245" x="1912938" y="917575"/>
          <p14:tracePt t="6253" x="1922463" y="941388"/>
          <p14:tracePt t="6261" x="1938338" y="973138"/>
          <p14:tracePt t="6269" x="1970088" y="1020763"/>
          <p14:tracePt t="6277" x="2009775" y="1076325"/>
          <p14:tracePt t="6285" x="2049463" y="1139825"/>
          <p14:tracePt t="6293" x="2097088" y="1187450"/>
          <p14:tracePt t="6301" x="2128838" y="1220788"/>
          <p14:tracePt t="6309" x="2168525" y="1236663"/>
          <p14:tracePt t="6317" x="2192338" y="1244600"/>
          <p14:tracePt t="6324" x="2216150" y="1244600"/>
          <p14:tracePt t="6333" x="2239963" y="1244600"/>
          <p14:tracePt t="6341" x="2247900" y="1244600"/>
          <p14:tracePt t="6349" x="2265363" y="1244600"/>
          <p14:tracePt t="6357" x="2289175" y="1228725"/>
          <p14:tracePt t="6365" x="2305050" y="1195388"/>
          <p14:tracePt t="6373" x="2328863" y="1163638"/>
          <p14:tracePt t="6381" x="2368550" y="1123950"/>
          <p14:tracePt t="6389" x="2408238" y="1076325"/>
          <p14:tracePt t="6397" x="2439988" y="1028700"/>
          <p14:tracePt t="6405" x="2479675" y="989013"/>
          <p14:tracePt t="6413" x="2511425" y="973138"/>
          <p14:tracePt t="6421" x="2535238" y="957263"/>
          <p14:tracePt t="6429" x="2543175" y="941388"/>
          <p14:tracePt t="6437" x="2551113" y="941388"/>
          <p14:tracePt t="6445" x="2559050" y="933450"/>
          <p14:tracePt t="6453" x="2566988" y="933450"/>
          <p14:tracePt t="6461" x="2574925" y="941388"/>
          <p14:tracePt t="6469" x="2590800" y="957263"/>
          <p14:tracePt t="6477" x="2606675" y="973138"/>
          <p14:tracePt t="6485" x="2640013" y="996950"/>
          <p14:tracePt t="6493" x="2671763" y="1028700"/>
          <p14:tracePt t="6501" x="2703513" y="1052513"/>
          <p14:tracePt t="6509" x="2735263" y="1076325"/>
          <p14:tracePt t="6517" x="2774950" y="1100138"/>
          <p14:tracePt t="6525" x="2814638" y="1116013"/>
          <p14:tracePt t="6533" x="2870200" y="1131888"/>
          <p14:tracePt t="6541" x="2909888" y="1139825"/>
          <p14:tracePt t="6549" x="2949575" y="1139825"/>
          <p14:tracePt t="6557" x="2990850" y="1139825"/>
          <p14:tracePt t="6565" x="3030538" y="1123950"/>
          <p14:tracePt t="6573" x="3062288" y="1100138"/>
          <p14:tracePt t="6581" x="3101975" y="1060450"/>
          <p14:tracePt t="6589" x="3133725" y="1012825"/>
          <p14:tracePt t="6597" x="3157538" y="973138"/>
          <p14:tracePt t="6605" x="3181350" y="917575"/>
          <p14:tracePt t="6613" x="3189288" y="869950"/>
          <p14:tracePt t="6621" x="3205163" y="812800"/>
          <p14:tracePt t="6629" x="3213100" y="749300"/>
          <p14:tracePt t="6637" x="3213100" y="693738"/>
          <p14:tracePt t="6645" x="3205163" y="646113"/>
          <p14:tracePt t="6653" x="3181350" y="606425"/>
          <p14:tracePt t="6661" x="3157538" y="574675"/>
          <p14:tracePt t="6669" x="3133725" y="558800"/>
          <p14:tracePt t="6677" x="3094038" y="550863"/>
          <p14:tracePt t="6685" x="3054350" y="550863"/>
          <p14:tracePt t="6693" x="2990850" y="558800"/>
          <p14:tracePt t="6701" x="2909888" y="582613"/>
          <p14:tracePt t="6709" x="2822575" y="630238"/>
          <p14:tracePt t="6717" x="2727325" y="693738"/>
          <p14:tracePt t="6725" x="2606675" y="773113"/>
          <p14:tracePt t="6733" x="2503488" y="862013"/>
          <p14:tracePt t="6741" x="2408238" y="933450"/>
          <p14:tracePt t="6749" x="2352675" y="996950"/>
          <p14:tracePt t="6757" x="2328863" y="1044575"/>
          <p14:tracePt t="6765" x="2320925" y="1060450"/>
          <p14:tracePt t="6773" x="2320925" y="1084263"/>
          <p14:tracePt t="6781" x="2320925" y="1100138"/>
          <p14:tracePt t="6789" x="2344738" y="1108075"/>
          <p14:tracePt t="6797" x="2376488" y="1123950"/>
          <p14:tracePt t="6805" x="2439988" y="1131888"/>
          <p14:tracePt t="6813" x="2519363" y="1139825"/>
          <p14:tracePt t="6821" x="2606675" y="1139825"/>
          <p14:tracePt t="6829" x="2695575" y="1139825"/>
          <p14:tracePt t="6837" x="2774950" y="1131888"/>
          <p14:tracePt t="6845" x="2862263" y="1123950"/>
          <p14:tracePt t="6853" x="2933700" y="1108075"/>
          <p14:tracePt t="6861" x="2998788" y="1092200"/>
          <p14:tracePt t="6869" x="3046413" y="1076325"/>
          <p14:tracePt t="6877" x="3070225" y="1060450"/>
          <p14:tracePt t="6885" x="3086100" y="1052513"/>
          <p14:tracePt t="6893" x="3094038" y="1044575"/>
          <p14:tracePt t="6901" x="3101975" y="1028700"/>
          <p14:tracePt t="6909" x="3101975" y="1012825"/>
          <p14:tracePt t="6917" x="3101975" y="1004888"/>
          <p14:tracePt t="6925" x="3094038" y="989013"/>
          <p14:tracePt t="6933" x="3078163" y="973138"/>
          <p14:tracePt t="6941" x="3062288" y="957263"/>
          <p14:tracePt t="6949" x="3030538" y="949325"/>
          <p14:tracePt t="6957" x="2998788" y="941388"/>
          <p14:tracePt t="6965" x="2949575" y="933450"/>
          <p14:tracePt t="6973" x="2901950" y="933450"/>
          <p14:tracePt t="6981" x="2862263" y="933450"/>
          <p14:tracePt t="6989" x="2830513" y="949325"/>
          <p14:tracePt t="6997" x="2798763" y="965200"/>
          <p14:tracePt t="7005" x="2774950" y="989013"/>
          <p14:tracePt t="7013" x="2767013" y="1020763"/>
          <p14:tracePt t="7021" x="2767013" y="1052513"/>
          <p14:tracePt t="7029" x="2767013" y="1084263"/>
          <p14:tracePt t="7037" x="2790825" y="1116013"/>
          <p14:tracePt t="7045" x="2830513" y="1147763"/>
          <p14:tracePt t="7053" x="2878138" y="1171575"/>
          <p14:tracePt t="7061" x="2941638" y="1187450"/>
          <p14:tracePt t="7069" x="3022600" y="1195388"/>
          <p14:tracePt t="7077" x="3086100" y="1195388"/>
          <p14:tracePt t="7085" x="3149600" y="1171575"/>
          <p14:tracePt t="7093" x="3197225" y="1147763"/>
          <p14:tracePt t="7101" x="3236913" y="1116013"/>
          <p14:tracePt t="7109" x="3260725" y="1084263"/>
          <p14:tracePt t="7117" x="3276600" y="1036638"/>
          <p14:tracePt t="7125" x="3276600" y="989013"/>
          <p14:tracePt t="7132" x="3276600" y="941388"/>
          <p14:tracePt t="7141" x="3244850" y="901700"/>
          <p14:tracePt t="7149" x="3205163" y="862013"/>
          <p14:tracePt t="7157" x="3165475" y="828675"/>
          <p14:tracePt t="7165" x="3133725" y="804863"/>
          <p14:tracePt t="7173" x="3094038" y="788988"/>
          <p14:tracePt t="7181" x="3054350" y="781050"/>
          <p14:tracePt t="7189" x="3022600" y="781050"/>
          <p14:tracePt t="7197" x="2990850" y="804863"/>
          <p14:tracePt t="7205" x="2967038" y="836613"/>
          <p14:tracePt t="7213" x="2941638" y="885825"/>
          <p14:tracePt t="7221" x="2933700" y="933450"/>
          <p14:tracePt t="7229" x="2933700" y="989013"/>
          <p14:tracePt t="7237" x="2933700" y="1036638"/>
          <p14:tracePt t="7245" x="2957513" y="1068388"/>
          <p14:tracePt t="7253" x="2998788" y="1092200"/>
          <p14:tracePt t="7261" x="3038475" y="1116013"/>
          <p14:tracePt t="7269" x="3078163" y="1116013"/>
          <p14:tracePt t="7277" x="3109913" y="1116013"/>
          <p14:tracePt t="7285" x="3149600" y="1116013"/>
          <p14:tracePt t="7293" x="3165475" y="1100138"/>
          <p14:tracePt t="7301" x="3181350" y="1068388"/>
          <p14:tracePt t="7309" x="3189288" y="1044575"/>
          <p14:tracePt t="7317" x="3197225" y="1012825"/>
          <p14:tracePt t="7325" x="3197225" y="981075"/>
          <p14:tracePt t="7333" x="3189288" y="933450"/>
          <p14:tracePt t="7341" x="3173413" y="909638"/>
          <p14:tracePt t="7349" x="3157538" y="885825"/>
          <p14:tracePt t="7357" x="3141663" y="869950"/>
          <p14:tracePt t="7365" x="3133725" y="862013"/>
          <p14:tracePt t="7373" x="3117850" y="852488"/>
          <p14:tracePt t="7381" x="3101975" y="852488"/>
          <p14:tracePt t="7389" x="3094038" y="852488"/>
          <p14:tracePt t="7597" x="3086100" y="852488"/>
          <p14:tracePt t="7613" x="3078163" y="862013"/>
          <p14:tracePt t="7621" x="3070225" y="877888"/>
          <p14:tracePt t="7629" x="3054350" y="909638"/>
          <p14:tracePt t="7637" x="3030538" y="949325"/>
          <p14:tracePt t="7645" x="2998788" y="1012825"/>
          <p14:tracePt t="7653" x="2967038" y="1084263"/>
          <p14:tracePt t="7661" x="2933700" y="1163638"/>
          <p14:tracePt t="7669" x="2886075" y="1276350"/>
          <p14:tracePt t="7677" x="2838450" y="1395413"/>
          <p14:tracePt t="7685" x="2806700" y="1498600"/>
          <p14:tracePt t="7693" x="2790825" y="1579563"/>
          <p14:tracePt t="7701" x="2767013" y="1674813"/>
          <p14:tracePt t="7709" x="2751138" y="1770063"/>
          <p14:tracePt t="7717" x="2727325" y="1865313"/>
          <p14:tracePt t="7725" x="2719388" y="1978025"/>
          <p14:tracePt t="7733" x="2703513" y="2057400"/>
          <p14:tracePt t="7741" x="2687638" y="2128838"/>
          <p14:tracePt t="7749" x="2679700" y="2200275"/>
          <p14:tracePt t="7757" x="2671763" y="2273300"/>
          <p14:tracePt t="7764" x="2671763" y="2336800"/>
          <p14:tracePt t="7773" x="2671763" y="2408238"/>
          <p14:tracePt t="7781" x="2671763" y="2471738"/>
          <p14:tracePt t="7789" x="2671763" y="2535238"/>
          <p14:tracePt t="7797" x="2671763" y="2592388"/>
          <p14:tracePt t="7805" x="2671763" y="2640013"/>
          <p14:tracePt t="7813" x="2687638" y="2687638"/>
          <p14:tracePt t="7821" x="2695575" y="2735263"/>
          <p14:tracePt t="7829" x="2719388" y="2774950"/>
          <p14:tracePt t="7837" x="2735263" y="2814638"/>
          <p14:tracePt t="7845" x="2743200" y="2838450"/>
          <p14:tracePt t="7853" x="2759075" y="2862263"/>
          <p14:tracePt t="7861" x="2759075" y="2870200"/>
          <p14:tracePt t="7869" x="2767013" y="2870200"/>
          <p14:tracePt t="7877" x="2767013" y="2878138"/>
          <p14:tracePt t="7949" x="2767013" y="2862263"/>
          <p14:tracePt t="7957" x="2767013" y="2854325"/>
          <p14:tracePt t="7965" x="2767013" y="2838450"/>
          <p14:tracePt t="7973" x="2759075" y="2830513"/>
          <p14:tracePt t="7981" x="2751138" y="2822575"/>
          <p14:tracePt t="7997" x="2743200" y="2822575"/>
          <p14:tracePt t="8005" x="2735263" y="2822575"/>
          <p14:tracePt t="8013" x="2727325" y="2822575"/>
          <p14:tracePt t="8021" x="2719388" y="2838450"/>
          <p14:tracePt t="8029" x="2711450" y="2870200"/>
          <p14:tracePt t="8037" x="2695575" y="2894013"/>
          <p14:tracePt t="8045" x="2695575" y="2935288"/>
          <p14:tracePt t="8053" x="2695575" y="2974975"/>
          <p14:tracePt t="8061" x="2695575" y="3006725"/>
          <p14:tracePt t="8069" x="2719388" y="3054350"/>
          <p14:tracePt t="8077" x="2751138" y="3094038"/>
          <p14:tracePt t="8085" x="2798763" y="3133725"/>
          <p14:tracePt t="8093" x="2854325" y="3165475"/>
          <p14:tracePt t="8101" x="2917825" y="3181350"/>
          <p14:tracePt t="8109" x="2982913" y="3189288"/>
          <p14:tracePt t="8117" x="3046413" y="3189288"/>
          <p14:tracePt t="8125" x="3125788" y="3181350"/>
          <p14:tracePt t="8133" x="3181350" y="3157538"/>
          <p14:tracePt t="8141" x="3228975" y="3125788"/>
          <p14:tracePt t="8149" x="3268663" y="3086100"/>
          <p14:tracePt t="8157" x="3292475" y="3054350"/>
          <p14:tracePt t="8165" x="3300413" y="3006725"/>
          <p14:tracePt t="8173" x="3300413" y="2967038"/>
          <p14:tracePt t="8181" x="3292475" y="2919413"/>
          <p14:tracePt t="8189" x="3268663" y="2870200"/>
          <p14:tracePt t="8197" x="3228975" y="2830513"/>
          <p14:tracePt t="8205" x="3181350" y="2806700"/>
          <p14:tracePt t="8213" x="3133725" y="2790825"/>
          <p14:tracePt t="8221" x="3086100" y="2782888"/>
          <p14:tracePt t="8228" x="3038475" y="2782888"/>
          <p14:tracePt t="8237" x="2990850" y="2782888"/>
          <p14:tracePt t="8245" x="2949575" y="2806700"/>
          <p14:tracePt t="8253" x="2925763" y="2838450"/>
          <p14:tracePt t="8261" x="2901950" y="2878138"/>
          <p14:tracePt t="8269" x="2878138" y="2919413"/>
          <p14:tracePt t="8277" x="2870200" y="2967038"/>
          <p14:tracePt t="8285" x="2862263" y="3014663"/>
          <p14:tracePt t="8293" x="2862263" y="3062288"/>
          <p14:tracePt t="8301" x="2878138" y="3109913"/>
          <p14:tracePt t="8309" x="2901950" y="3133725"/>
          <p14:tracePt t="8317" x="2933700" y="3157538"/>
          <p14:tracePt t="8325" x="2957513" y="3173413"/>
          <p14:tracePt t="8332" x="2990850" y="3181350"/>
          <p14:tracePt t="8341" x="3038475" y="3181350"/>
          <p14:tracePt t="8349" x="3070225" y="3165475"/>
          <p14:tracePt t="8357" x="3109913" y="3149600"/>
          <p14:tracePt t="8365" x="3133725" y="3125788"/>
          <p14:tracePt t="8373" x="3149600" y="3101975"/>
          <p14:tracePt t="8381" x="3165475" y="3086100"/>
          <p14:tracePt t="8389" x="3165475" y="3062288"/>
          <p14:tracePt t="8397" x="3165475" y="3038475"/>
          <p14:tracePt t="8405" x="3165475" y="3030538"/>
          <p14:tracePt t="8413" x="3165475" y="3014663"/>
          <p14:tracePt t="8421" x="3165475" y="3006725"/>
          <p14:tracePt t="8429" x="3157538" y="2998788"/>
          <p14:tracePt t="8445" x="3149600" y="2998788"/>
          <p14:tracePt t="8637" x="3141663" y="2998788"/>
          <p14:tracePt t="8661" x="3133725" y="2998788"/>
          <p14:tracePt t="8669" x="3125788" y="3006725"/>
          <p14:tracePt t="8677" x="3125788" y="3014663"/>
          <p14:tracePt t="8685" x="3117850" y="3022600"/>
          <p14:tracePt t="8693" x="3109913" y="3038475"/>
          <p14:tracePt t="8701" x="3101975" y="3046413"/>
          <p14:tracePt t="8709" x="3094038" y="3062288"/>
          <p14:tracePt t="8717" x="3086100" y="3086100"/>
          <p14:tracePt t="8725" x="3078163" y="3101975"/>
          <p14:tracePt t="8732" x="3062288" y="3133725"/>
          <p14:tracePt t="8741" x="3062288" y="3157538"/>
          <p14:tracePt t="8749" x="3046413" y="3181350"/>
          <p14:tracePt t="8757" x="3038475" y="3213100"/>
          <p14:tracePt t="8765" x="3022600" y="3236913"/>
          <p14:tracePt t="8773" x="3006725" y="3270250"/>
          <p14:tracePt t="8781" x="2990850" y="3302000"/>
          <p14:tracePt t="8789" x="2982913" y="3325813"/>
          <p14:tracePt t="8797" x="2967038" y="3357563"/>
          <p14:tracePt t="8805" x="2949575" y="3365500"/>
          <p14:tracePt t="8813" x="2941638" y="3373438"/>
          <p14:tracePt t="8869" x="2933700" y="3381375"/>
          <p14:tracePt t="8893" x="2933700" y="3373438"/>
          <p14:tracePt t="8901" x="2933700" y="3357563"/>
          <p14:tracePt t="8909" x="2933700" y="3349625"/>
          <p14:tracePt t="8917" x="2933700" y="3333750"/>
          <p14:tracePt t="8925" x="2933700" y="3317875"/>
          <p14:tracePt t="8932" x="2941638" y="3309938"/>
          <p14:tracePt t="8941" x="2941638" y="3294063"/>
          <p14:tracePt t="8949" x="2949575" y="3286125"/>
          <p14:tracePt t="8957" x="2949575" y="3278188"/>
          <p14:tracePt t="8989" x="2957513" y="3278188"/>
          <p14:tracePt t="9013" x="2974975" y="3294063"/>
          <p14:tracePt t="9021" x="3006725" y="3341688"/>
          <p14:tracePt t="9029" x="3054350" y="3397250"/>
          <p14:tracePt t="9037" x="3117850" y="3476625"/>
          <p14:tracePt t="9045" x="3205163" y="3579813"/>
          <p14:tracePt t="9053" x="3292475" y="3692525"/>
          <p14:tracePt t="9061" x="3373438" y="3771900"/>
          <p14:tracePt t="9069" x="3460750" y="3843338"/>
          <p14:tracePt t="9077" x="3548063" y="3914775"/>
          <p14:tracePt t="9085" x="3627438" y="3963988"/>
          <p14:tracePt t="9093" x="3740150" y="4019550"/>
          <p14:tracePt t="9101" x="3859213" y="4059238"/>
          <p14:tracePt t="9116" x="3994150" y="4106863"/>
          <p14:tracePt t="9117" x="4146550" y="4138613"/>
          <p14:tracePt t="9125" x="4305300" y="4178300"/>
          <p14:tracePt t="9133" x="4489450" y="4210050"/>
          <p14:tracePt t="9141" x="4672013" y="4233863"/>
          <p14:tracePt t="9149" x="4927600" y="4241800"/>
          <p14:tracePt t="9157" x="5159375" y="4241800"/>
          <p14:tracePt t="9165" x="5381625" y="4241800"/>
          <p14:tracePt t="9173" x="5589588" y="4210050"/>
          <p14:tracePt t="9181" x="5797550" y="4178300"/>
          <p14:tracePt t="9189" x="5980113" y="4138613"/>
          <p14:tracePt t="9197" x="6164263" y="4075113"/>
          <p14:tracePt t="9205" x="6291263" y="4011613"/>
          <p14:tracePt t="9213" x="6402388" y="3948113"/>
          <p14:tracePt t="9221" x="6475413" y="3890963"/>
          <p14:tracePt t="9229" x="6530975" y="3827463"/>
          <p14:tracePt t="9237" x="6562725" y="3771900"/>
          <p14:tracePt t="9245" x="6578600" y="3716338"/>
          <p14:tracePt t="9253" x="6586538" y="3636963"/>
          <p14:tracePt t="9261" x="6586538" y="3571875"/>
          <p14:tracePt t="9269" x="6570663" y="3508375"/>
          <p14:tracePt t="9277" x="6538913" y="3436938"/>
          <p14:tracePt t="9285" x="6499225" y="3381375"/>
          <p14:tracePt t="9293" x="6459538" y="3325813"/>
          <p14:tracePt t="9301" x="6394450" y="3270250"/>
          <p14:tracePt t="9309" x="6338888" y="3228975"/>
          <p14:tracePt t="9317" x="6299200" y="3197225"/>
          <p14:tracePt t="9325" x="6259513" y="3181350"/>
          <p14:tracePt t="9333" x="6235700" y="3173413"/>
          <p14:tracePt t="9341" x="6203950" y="3173413"/>
          <p14:tracePt t="9349" x="6188075" y="3173413"/>
          <p14:tracePt t="9357" x="6164263" y="3197225"/>
          <p14:tracePt t="9365" x="6148388" y="3236913"/>
          <p14:tracePt t="9373" x="6132513" y="3286125"/>
          <p14:tracePt t="9381" x="6132513" y="3349625"/>
          <p14:tracePt t="9389" x="6132513" y="3413125"/>
          <p14:tracePt t="9397" x="6140450" y="3484563"/>
          <p14:tracePt t="9405" x="6172200" y="3540125"/>
          <p14:tracePt t="9413" x="6211888" y="3579813"/>
          <p14:tracePt t="9421" x="6251575" y="3605213"/>
          <p14:tracePt t="9429" x="6291263" y="3621088"/>
          <p14:tracePt t="9437" x="6330950" y="3621088"/>
          <p14:tracePt t="9445" x="6370638" y="3613150"/>
          <p14:tracePt t="9453" x="6386513" y="3595688"/>
          <p14:tracePt t="9461" x="6410325" y="3571875"/>
          <p14:tracePt t="9469" x="6418263" y="3548063"/>
          <p14:tracePt t="9477" x="6434138" y="3516313"/>
          <p14:tracePt t="9485" x="6434138" y="3468688"/>
          <p14:tracePt t="9493" x="6434138" y="3429000"/>
          <p14:tracePt t="9501" x="6418263" y="3389313"/>
          <p14:tracePt t="9509" x="6394450" y="3349625"/>
          <p14:tracePt t="9517" x="6362700" y="3317875"/>
          <p14:tracePt t="9525" x="6323013" y="3286125"/>
          <p14:tracePt t="9533" x="6283325" y="3262313"/>
          <p14:tracePt t="9541" x="6227763" y="3244850"/>
          <p14:tracePt t="9549" x="6172200" y="3236913"/>
          <p14:tracePt t="9557" x="6116638" y="3236913"/>
          <p14:tracePt t="9565" x="6051550" y="3244850"/>
          <p14:tracePt t="9573" x="5988050" y="3262313"/>
          <p14:tracePt t="9581" x="5908675" y="3302000"/>
          <p14:tracePt t="9589" x="5853113" y="3349625"/>
          <p14:tracePt t="9597" x="5813425" y="3397250"/>
          <p14:tracePt t="9605" x="5789613" y="3444875"/>
          <p14:tracePt t="9613" x="5773738" y="3484563"/>
          <p14:tracePt t="9621" x="5773738" y="3516313"/>
          <p14:tracePt t="9629" x="5773738" y="3540125"/>
          <p14:tracePt t="9637" x="5797550" y="3556000"/>
          <p14:tracePt t="9645" x="5829300" y="3563938"/>
          <p14:tracePt t="9653" x="5868988" y="3571875"/>
          <p14:tracePt t="9661" x="5900738" y="3571875"/>
          <p14:tracePt t="9669" x="5940425" y="3563938"/>
          <p14:tracePt t="9677" x="5988050" y="3540125"/>
          <p14:tracePt t="9685" x="6019800" y="3516313"/>
          <p14:tracePt t="9693" x="6051550" y="3492500"/>
          <p14:tracePt t="9701" x="6075363" y="3468688"/>
          <p14:tracePt t="9709" x="6091238" y="3452813"/>
          <p14:tracePt t="9717" x="6100763" y="3429000"/>
          <p14:tracePt t="9725" x="6108700" y="3413125"/>
          <p14:tracePt t="9733" x="6108700" y="3397250"/>
          <p14:tracePt t="9741" x="6108700" y="3381375"/>
          <p14:tracePt t="9749" x="6100763" y="3373438"/>
          <p14:tracePt t="9757" x="6091238" y="3365500"/>
          <p14:tracePt t="9765" x="6083300" y="3357563"/>
          <p14:tracePt t="9773" x="6075363" y="3357563"/>
          <p14:tracePt t="9781" x="6067425" y="3357563"/>
          <p14:tracePt t="9789" x="6059488" y="3357563"/>
          <p14:tracePt t="9796" x="6043613" y="3365500"/>
          <p14:tracePt t="9805" x="6035675" y="3381375"/>
          <p14:tracePt t="9813" x="6011863" y="3405188"/>
          <p14:tracePt t="9821" x="5995988" y="3436938"/>
          <p14:tracePt t="9829" x="5988050" y="3460750"/>
          <p14:tracePt t="9837" x="5980113" y="3492500"/>
          <p14:tracePt t="9845" x="5980113" y="3508375"/>
          <p14:tracePt t="9853" x="5980113" y="3524250"/>
          <p14:tracePt t="9861" x="5980113" y="3532188"/>
          <p14:tracePt t="9869" x="5988050" y="3540125"/>
          <p14:tracePt t="9877" x="6011863" y="3548063"/>
          <p14:tracePt t="9885" x="6027738" y="3548063"/>
          <p14:tracePt t="9893" x="6043613" y="3548063"/>
          <p14:tracePt t="9901" x="6067425" y="3540125"/>
          <p14:tracePt t="9908" x="6083300" y="3532188"/>
          <p14:tracePt t="9917" x="6100763" y="3508375"/>
          <p14:tracePt t="9925" x="6108700" y="3484563"/>
          <p14:tracePt t="9932" x="6108700" y="3468688"/>
          <p14:tracePt t="9941" x="6116638" y="3452813"/>
          <p14:tracePt t="9949" x="6116638" y="3444875"/>
          <p14:tracePt t="9957" x="6116638" y="3429000"/>
          <p14:tracePt t="9965" x="6116638" y="3413125"/>
          <p14:tracePt t="9973" x="6108700" y="3405188"/>
          <p14:tracePt t="9981" x="6100763" y="3397250"/>
          <p14:tracePt t="9989" x="6091238" y="3397250"/>
          <p14:tracePt t="9997" x="6083300" y="3389313"/>
          <p14:tracePt t="10005" x="6075363" y="3389313"/>
          <p14:tracePt t="10021" x="6067425" y="3389313"/>
          <p14:tracePt t="10037" x="6059488" y="3397250"/>
          <p14:tracePt t="10045" x="6059488" y="3405188"/>
          <p14:tracePt t="10053" x="6059488" y="3413125"/>
          <p14:tracePt t="10061" x="6059488" y="3429000"/>
          <p14:tracePt t="10069" x="6059488" y="3444875"/>
          <p14:tracePt t="10077" x="6059488" y="3452813"/>
          <p14:tracePt t="10085" x="6059488" y="3460750"/>
          <p14:tracePt t="10093" x="6059488" y="3468688"/>
          <p14:tracePt t="10101" x="6067425" y="3476625"/>
          <p14:tracePt t="10116" x="6083300" y="3492500"/>
          <p14:tracePt t="10117" x="6091238" y="3492500"/>
          <p14:tracePt t="10125" x="6100763" y="3492500"/>
          <p14:tracePt t="10133" x="6108700" y="3492500"/>
          <p14:tracePt t="10141" x="6116638" y="3492500"/>
          <p14:tracePt t="10149" x="6124575" y="3492500"/>
          <p14:tracePt t="10165" x="6132513" y="3492500"/>
          <p14:tracePt t="10197" x="6132513" y="3484563"/>
          <p14:tracePt t="10213" x="6132513" y="3476625"/>
          <p14:tracePt t="10229" x="6132513" y="3468688"/>
          <p14:tracePt t="10245" x="6132513" y="3460750"/>
          <p14:tracePt t="10261" x="6132513" y="3452813"/>
          <p14:tracePt t="10269" x="6132513" y="3444875"/>
          <p14:tracePt t="10277" x="6132513" y="3436938"/>
          <p14:tracePt t="10373" x="6132513" y="3429000"/>
          <p14:tracePt t="10429" x="6132513" y="3436938"/>
          <p14:tracePt t="10477" x="6132513" y="3444875"/>
          <p14:tracePt t="10501" x="6132513" y="3452813"/>
          <p14:tracePt t="10533" x="6132513" y="3460750"/>
          <p14:tracePt t="10549" x="6132513" y="3468688"/>
          <p14:tracePt t="10565" x="6124575" y="3476625"/>
          <p14:tracePt t="10589" x="6124575" y="3484563"/>
          <p14:tracePt t="10605" x="6116638" y="3484563"/>
          <p14:tracePt t="10653" x="6108700" y="3484563"/>
          <p14:tracePt t="10669" x="6100763" y="3452813"/>
          <p14:tracePt t="10677" x="6100763" y="3381375"/>
          <p14:tracePt t="10685" x="6091238" y="3270250"/>
          <p14:tracePt t="10693" x="6067425" y="3030538"/>
          <p14:tracePt t="10701" x="6043613" y="2774950"/>
          <p14:tracePt t="10709" x="6019800" y="2503488"/>
          <p14:tracePt t="10717" x="5995988" y="2233613"/>
          <p14:tracePt t="10724" x="5988050" y="1970088"/>
          <p14:tracePt t="10733" x="5988050" y="1698625"/>
          <p14:tracePt t="10741" x="5988050" y="1466850"/>
          <p14:tracePt t="10749" x="5988050" y="1236663"/>
          <p14:tracePt t="10757" x="6011863" y="1060450"/>
          <p14:tracePt t="10765" x="6027738" y="933450"/>
          <p14:tracePt t="10773" x="6035675" y="852488"/>
          <p14:tracePt t="10781" x="6043613" y="788988"/>
          <p14:tracePt t="10789" x="6043613" y="741363"/>
          <p14:tracePt t="10797" x="6043613" y="709613"/>
          <p14:tracePt t="10805" x="6043613" y="701675"/>
          <p14:tracePt t="10837" x="6043613" y="693738"/>
          <p14:tracePt t="10853" x="6043613" y="701675"/>
          <p14:tracePt t="10861" x="6051550" y="741363"/>
          <p14:tracePt t="10869" x="6067425" y="788988"/>
          <p14:tracePt t="10877" x="6075363" y="844550"/>
          <p14:tracePt t="10885" x="6100763" y="901700"/>
          <p14:tracePt t="10893" x="6116638" y="941388"/>
          <p14:tracePt t="10901" x="6140450" y="965200"/>
          <p14:tracePt t="10909" x="6164263" y="981075"/>
          <p14:tracePt t="10917" x="6196013" y="989013"/>
          <p14:tracePt t="10925" x="6211888" y="989013"/>
          <p14:tracePt t="10932" x="6235700" y="973138"/>
          <p14:tracePt t="10941" x="6259513" y="949325"/>
          <p14:tracePt t="10949" x="6275388" y="901700"/>
          <p14:tracePt t="10957" x="6291263" y="852488"/>
          <p14:tracePt t="10965" x="6291263" y="788988"/>
          <p14:tracePt t="10973" x="6291263" y="749300"/>
          <p14:tracePt t="10981" x="6291263" y="717550"/>
          <p14:tracePt t="10990" x="6283325" y="701675"/>
          <p14:tracePt t="10997" x="6283325" y="685800"/>
          <p14:tracePt t="11005" x="6275388" y="685800"/>
          <p14:tracePt t="11013" x="6267450" y="677863"/>
          <p14:tracePt t="11021" x="6259513" y="677863"/>
          <p14:tracePt t="11029" x="6243638" y="685800"/>
          <p14:tracePt t="11037" x="6227763" y="693738"/>
          <p14:tracePt t="11045" x="6211888" y="717550"/>
          <p14:tracePt t="11053" x="6196013" y="741363"/>
          <p14:tracePt t="11061" x="6196013" y="749300"/>
          <p14:tracePt t="11069" x="6188075" y="757238"/>
          <p14:tracePt t="11077" x="6188075" y="765175"/>
          <p14:tracePt t="11085" x="6188075" y="773113"/>
          <p14:tracePt t="11517" x="6188075" y="765175"/>
          <p14:tracePt t="11533" x="6180138" y="757238"/>
          <p14:tracePt t="11557" x="6180138" y="749300"/>
          <p14:tracePt t="11573" x="6172200" y="749300"/>
          <p14:tracePt t="11637" x="6172200" y="741363"/>
          <p14:tracePt t="11661" x="6180138" y="741363"/>
          <p14:tracePt t="11669" x="6188075" y="733425"/>
          <p14:tracePt t="11676" x="6196013" y="733425"/>
          <p14:tracePt t="11685" x="6203950" y="725488"/>
          <p14:tracePt t="11693" x="6211888" y="725488"/>
          <p14:tracePt t="11709" x="6219825" y="725488"/>
          <p14:tracePt t="11725" x="6227763" y="725488"/>
          <p14:tracePt t="11741" x="6235700" y="725488"/>
          <p14:tracePt t="11821" x="6235700" y="717550"/>
          <p14:tracePt t="11853" x="6243638" y="717550"/>
          <p14:tracePt t="11981" x="6251575" y="725488"/>
          <p14:tracePt t="12005" x="6251575" y="733425"/>
          <p14:tracePt t="12029" x="6259513" y="741363"/>
          <p14:tracePt t="12077" x="6259513" y="749300"/>
          <p14:tracePt t="12101" x="6259513" y="757238"/>
          <p14:tracePt t="12117" x="6259513" y="765175"/>
          <p14:tracePt t="12197" x="6267450" y="765175"/>
          <p14:tracePt t="12213" x="6275388" y="757238"/>
          <p14:tracePt t="12221" x="6291263" y="717550"/>
          <p14:tracePt t="12229" x="6315075" y="661988"/>
          <p14:tracePt t="12237" x="6346825" y="574675"/>
          <p14:tracePt t="12245" x="6378575" y="454025"/>
          <p14:tracePt t="12253" x="6394450" y="334963"/>
          <p14:tracePt t="12261" x="6402388" y="176213"/>
          <p14:tracePt t="12269" x="6394450" y="7938"/>
          <p14:tracePt t="12381" x="1108075" y="485775"/>
          <p14:tracePt t="12389" x="390525" y="862013"/>
          <p14:tracePt t="12549" x="390525" y="6323013"/>
          <p14:tracePt t="12557" x="646113" y="6299200"/>
          <p14:tracePt t="12565" x="885825" y="6267450"/>
          <p14:tracePt t="12573" x="1084263" y="6235700"/>
          <p14:tracePt t="12581" x="1260475" y="6211888"/>
          <p14:tracePt t="12589" x="1387475" y="6188075"/>
          <p14:tracePt t="12597" x="1490663" y="6156325"/>
          <p14:tracePt t="12605" x="1546225" y="6124575"/>
          <p14:tracePt t="12613" x="1595438" y="6100763"/>
          <p14:tracePt t="12621" x="1627188" y="6076950"/>
          <p14:tracePt t="12629" x="1651000" y="6053138"/>
          <p14:tracePt t="12637" x="1682750" y="6029325"/>
          <p14:tracePt t="12645" x="1714500" y="6013450"/>
          <p14:tracePt t="12653" x="1738313" y="5995988"/>
          <p14:tracePt t="12661" x="1762125" y="5988050"/>
          <p14:tracePt t="12669" x="1770063" y="5980113"/>
          <p14:tracePt t="12677" x="1785938" y="5972175"/>
          <p14:tracePt t="12693" x="1793875" y="5964238"/>
          <p14:tracePt t="12701" x="1793875" y="5956300"/>
          <p14:tracePt t="12708" x="1785938" y="5932488"/>
          <p14:tracePt t="12717" x="1754188" y="5900738"/>
          <p14:tracePt t="12725" x="1714500" y="5861050"/>
          <p14:tracePt t="12733" x="1658938" y="5805488"/>
          <p14:tracePt t="12741" x="1595438" y="5741988"/>
          <p14:tracePt t="12749" x="1522413" y="5678488"/>
          <p14:tracePt t="12757" x="1435100" y="5605463"/>
          <p14:tracePt t="12765" x="1347788" y="5541963"/>
          <p14:tracePt t="12773" x="1292225" y="5502275"/>
          <p14:tracePt t="12781" x="1236663" y="5462588"/>
          <p14:tracePt t="12789" x="1187450" y="5438775"/>
          <p14:tracePt t="12797" x="1155700" y="5407025"/>
          <p14:tracePt t="12805" x="1123950" y="5399088"/>
          <p14:tracePt t="12813" x="1100138" y="5391150"/>
          <p14:tracePt t="12821" x="1076325" y="5383213"/>
          <p14:tracePt t="12829" x="1068388" y="5383213"/>
          <p14:tracePt t="12837" x="1060450" y="5383213"/>
          <p14:tracePt t="12909" x="1052513" y="5383213"/>
          <p14:tracePt t="12917" x="1052513" y="5375275"/>
          <p14:tracePt t="12925" x="1044575" y="5375275"/>
          <p14:tracePt t="12949" x="1044575" y="5367338"/>
          <p14:tracePt t="12981" x="1052513" y="5367338"/>
          <p14:tracePt t="12989" x="1068388" y="5359400"/>
          <p14:tracePt t="12997" x="1100138" y="5359400"/>
          <p14:tracePt t="13005" x="1147763" y="5359400"/>
          <p14:tracePt t="13013" x="1211263" y="5359400"/>
          <p14:tracePt t="13021" x="1308100" y="5359400"/>
          <p14:tracePt t="13029" x="1450975" y="5343525"/>
          <p14:tracePt t="13037" x="1698625" y="5343525"/>
          <p14:tracePt t="13045" x="1946275" y="5343525"/>
          <p14:tracePt t="13053" x="2247900" y="5343525"/>
          <p14:tracePt t="13061" x="2559050" y="5343525"/>
          <p14:tracePt t="13069" x="2894013" y="5351463"/>
          <p14:tracePt t="13077" x="3244850" y="5359400"/>
          <p14:tracePt t="13085" x="3595688" y="5375275"/>
          <p14:tracePt t="13093" x="4027488" y="5375275"/>
          <p14:tracePt t="13101" x="4410075" y="5375275"/>
          <p14:tracePt t="13116" x="4768850" y="5375275"/>
          <p14:tracePt t="13116" x="5119688" y="5375275"/>
          <p14:tracePt t="13125" x="5446713" y="5375275"/>
          <p14:tracePt t="13133" x="5765800" y="5375275"/>
          <p14:tracePt t="13141" x="6083300" y="5359400"/>
          <p14:tracePt t="13149" x="6354763" y="5335588"/>
          <p14:tracePt t="13157" x="6594475" y="5310188"/>
          <p14:tracePt t="13165" x="6802438" y="5294313"/>
          <p14:tracePt t="13173" x="6953250" y="5286375"/>
          <p14:tracePt t="13181" x="7072313" y="5278438"/>
          <p14:tracePt t="13189" x="7161213" y="5270500"/>
          <p14:tracePt t="13197" x="7248525" y="5262563"/>
          <p14:tracePt t="13205" x="7304088" y="5254625"/>
          <p14:tracePt t="13213" x="7343775" y="5254625"/>
          <p14:tracePt t="13221" x="7375525" y="5254625"/>
          <p14:tracePt t="13229" x="7407275" y="5254625"/>
          <p14:tracePt t="13237" x="7446963" y="5254625"/>
          <p14:tracePt t="13245" x="7478713" y="5254625"/>
          <p14:tracePt t="13253" x="7519988" y="5262563"/>
          <p14:tracePt t="13261" x="7559675" y="5262563"/>
          <p14:tracePt t="13269" x="7607300" y="5262563"/>
          <p14:tracePt t="13277" x="7654925" y="5262563"/>
          <p14:tracePt t="13285" x="7686675" y="5262563"/>
          <p14:tracePt t="13293" x="7710488" y="5262563"/>
          <p14:tracePt t="13301" x="7726363" y="5262563"/>
          <p14:tracePt t="13309" x="7750175" y="5262563"/>
          <p14:tracePt t="13317" x="7766050" y="5262563"/>
          <p14:tracePt t="13325" x="7781925" y="5262563"/>
          <p14:tracePt t="13333" x="7797800" y="5262563"/>
          <p14:tracePt t="13341" x="7805738" y="5262563"/>
          <p14:tracePt t="13541" x="7813675" y="5262563"/>
          <p14:tracePt t="13605" x="7821613" y="5262563"/>
          <p14:tracePt t="15741" x="7821613" y="5254625"/>
          <p14:tracePt t="15749" x="7797800" y="5238750"/>
          <p14:tracePt t="15757" x="7773988" y="5207000"/>
          <p14:tracePt t="15765" x="7750175" y="5183188"/>
          <p14:tracePt t="15773" x="7734300" y="5159375"/>
          <p14:tracePt t="15781" x="7694613" y="5135563"/>
          <p14:tracePt t="15789" x="7646988" y="5127625"/>
          <p14:tracePt t="15797" x="7575550" y="5127625"/>
          <p14:tracePt t="15805" x="7486650" y="5167313"/>
          <p14:tracePt t="15813" x="7375525" y="5222875"/>
          <p14:tracePt t="15821" x="7256463" y="5278438"/>
          <p14:tracePt t="15829" x="7153275" y="5319713"/>
          <p14:tracePt t="15837" x="7072313" y="5351463"/>
          <p14:tracePt t="15844" x="7048500" y="5359400"/>
          <p14:tracePt t="15853" x="7040563" y="5367338"/>
          <p14:tracePt t="15869" x="7072313" y="5367338"/>
          <p14:tracePt t="15877" x="7161213" y="5351463"/>
          <p14:tracePt t="15885" x="7304088" y="5327650"/>
          <p14:tracePt t="15893" x="7519988" y="5278438"/>
          <p14:tracePt t="15901" x="7797800" y="5222875"/>
          <p14:tracePt t="15909" x="8140700" y="5151438"/>
          <p14:tracePt t="15917" x="8515350" y="5064125"/>
          <p14:tracePt t="15925" x="8899525" y="4943475"/>
          <p14:tracePt t="15933" x="9345613" y="4800600"/>
          <p14:tracePt t="15941" x="9712325" y="4665663"/>
          <p14:tracePt t="15949" x="10007600" y="4513263"/>
          <p14:tracePt t="15957" x="10198100" y="4410075"/>
          <p14:tracePt t="15965" x="10302875" y="4330700"/>
          <p14:tracePt t="15973" x="10350500" y="4291013"/>
          <p14:tracePt t="15981" x="10366375" y="4281488"/>
          <p14:tracePt t="15989" x="10366375" y="4265613"/>
          <p14:tracePt t="15997" x="10358438" y="4257675"/>
          <p14:tracePt t="16005" x="10334625" y="4257675"/>
          <p14:tracePt t="16013" x="10302875" y="4257675"/>
          <p14:tracePt t="16021" x="10279063" y="4257675"/>
          <p14:tracePt t="16125" x="10279063" y="4249738"/>
          <p14:tracePt t="16133" x="10279063" y="4241800"/>
          <p14:tracePt t="16141" x="10294938" y="4233863"/>
          <p14:tracePt t="16149" x="10318750" y="4225925"/>
          <p14:tracePt t="16157" x="10342563" y="4210050"/>
          <p14:tracePt t="16165" x="10374313" y="4202113"/>
          <p14:tracePt t="16173" x="10398125" y="4194175"/>
          <p14:tracePt t="16181" x="10421938" y="4186238"/>
          <p14:tracePt t="16189" x="10445750" y="4178300"/>
          <p14:tracePt t="16197" x="10453688" y="4178300"/>
          <p14:tracePt t="16501" x="10461625" y="4178300"/>
          <p14:tracePt t="16509" x="10469563" y="41703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F9F13D5-6104-48F5-8B9C-14344DE27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6D1095-8AC8-4562-A84D-364DB3570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4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31"/>
    </mc:Choice>
    <mc:Fallback xmlns="">
      <p:transition spd="slow" advTm="40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1" x="10477500" y="4170363"/>
          <p14:tracePt t="1776" x="10477500" y="4162425"/>
          <p14:tracePt t="1785" x="10477500" y="4154488"/>
          <p14:tracePt t="1793" x="10453688" y="4138613"/>
          <p14:tracePt t="1800" x="10421938" y="4114800"/>
          <p14:tracePt t="1809" x="10374313" y="4098925"/>
          <p14:tracePt t="1817" x="10318750" y="4083050"/>
          <p14:tracePt t="1824" x="10198100" y="4075113"/>
          <p14:tracePt t="1832" x="10047288" y="4051300"/>
          <p14:tracePt t="1840" x="9815513" y="4019550"/>
          <p14:tracePt t="1849" x="9512300" y="3971925"/>
          <p14:tracePt t="1857" x="9105900" y="3898900"/>
          <p14:tracePt t="1865" x="8596313" y="3779838"/>
          <p14:tracePt t="1872" x="7997825" y="3621088"/>
          <p14:tracePt t="1881" x="7256463" y="3397250"/>
          <p14:tracePt t="1888" x="6499225" y="3181350"/>
          <p14:tracePt t="1896" x="5708650" y="3006725"/>
          <p14:tracePt t="1904" x="4887913" y="2862263"/>
          <p14:tracePt t="1913" x="4043363" y="2703513"/>
          <p14:tracePt t="1921" x="3205163" y="2543175"/>
          <p14:tracePt t="1928" x="2368550" y="2400300"/>
          <p14:tracePt t="1937" x="1450975" y="2257425"/>
          <p14:tracePt t="1944" x="677863" y="2112963"/>
          <p14:tracePt t="1953" x="71438" y="2001838"/>
          <p14:tracePt t="2488" x="63500" y="1658938"/>
          <p14:tracePt t="2496" x="79375" y="1619250"/>
          <p14:tracePt t="2504" x="87313" y="1595438"/>
          <p14:tracePt t="2512" x="95250" y="1563688"/>
          <p14:tracePt t="2617" x="95250" y="1555750"/>
          <p14:tracePt t="2624" x="103188" y="1547813"/>
          <p14:tracePt t="2633" x="103188" y="1538288"/>
          <p14:tracePt t="2640" x="111125" y="1522413"/>
          <p14:tracePt t="2648" x="119063" y="1506538"/>
          <p14:tracePt t="2656" x="119063" y="1474788"/>
          <p14:tracePt t="2664" x="127000" y="1443038"/>
          <p14:tracePt t="2672" x="134938" y="1419225"/>
          <p14:tracePt t="2681" x="142875" y="1387475"/>
          <p14:tracePt t="2688" x="150813" y="1363663"/>
          <p14:tracePt t="2697" x="166688" y="1331913"/>
          <p14:tracePt t="2705" x="184150" y="1308100"/>
          <p14:tracePt t="2712" x="200025" y="1284288"/>
          <p14:tracePt t="2721" x="223838" y="1252538"/>
          <p14:tracePt t="2728" x="239713" y="1236663"/>
          <p14:tracePt t="2737" x="247650" y="1228725"/>
          <p14:tracePt t="2744" x="263525" y="1220788"/>
          <p14:tracePt t="2752" x="271463" y="1220788"/>
          <p14:tracePt t="2760" x="271463" y="1212850"/>
          <p14:tracePt t="2776" x="279400" y="1212850"/>
          <p14:tracePt t="2792" x="287338" y="1204913"/>
          <p14:tracePt t="2800" x="295275" y="1195388"/>
          <p14:tracePt t="2808" x="303213" y="1187450"/>
          <p14:tracePt t="2816" x="319088" y="1179513"/>
          <p14:tracePt t="2824" x="327025" y="1179513"/>
          <p14:tracePt t="2833" x="334963" y="1171575"/>
          <p14:tracePt t="2865" x="342900" y="1171575"/>
          <p14:tracePt t="2873" x="342900" y="1163638"/>
          <p14:tracePt t="2889" x="350838" y="1163638"/>
          <p14:tracePt t="2896" x="358775" y="1163638"/>
          <p14:tracePt t="2904" x="366713" y="1163638"/>
          <p14:tracePt t="2913" x="374650" y="1163638"/>
          <p14:tracePt t="2921" x="390525" y="1163638"/>
          <p14:tracePt t="2928" x="406400" y="1163638"/>
          <p14:tracePt t="2936" x="414338" y="1163638"/>
          <p14:tracePt t="2945" x="430213" y="1163638"/>
          <p14:tracePt t="2952" x="438150" y="1163638"/>
          <p14:tracePt t="2960" x="446088" y="1163638"/>
          <p14:tracePt t="2968" x="454025" y="1171575"/>
          <p14:tracePt t="2976" x="461963" y="1171575"/>
          <p14:tracePt t="3097" x="469900" y="1171575"/>
          <p14:tracePt t="3105" x="469900" y="1179513"/>
          <p14:tracePt t="3112" x="477838" y="1179513"/>
          <p14:tracePt t="3121" x="509588" y="1195388"/>
          <p14:tracePt t="3128" x="550863" y="1212850"/>
          <p14:tracePt t="3136" x="614363" y="1220788"/>
          <p14:tracePt t="3144" x="701675" y="1236663"/>
          <p14:tracePt t="3153" x="781050" y="1252538"/>
          <p14:tracePt t="3161" x="860425" y="1260475"/>
          <p14:tracePt t="3169" x="949325" y="1260475"/>
          <p14:tracePt t="3176" x="1076325" y="1260475"/>
          <p14:tracePt t="3185" x="1163638" y="1252538"/>
          <p14:tracePt t="3193" x="1236663" y="1244600"/>
          <p14:tracePt t="3200" x="1308100" y="1236663"/>
          <p14:tracePt t="3208" x="1355725" y="1228725"/>
          <p14:tracePt t="3216" x="1387475" y="1228725"/>
          <p14:tracePt t="3225" x="1411288" y="1228725"/>
          <p14:tracePt t="3248" x="1419225" y="1220788"/>
          <p14:tracePt t="3264" x="1419225" y="1212850"/>
          <p14:tracePt t="3272" x="1419225" y="1204913"/>
          <p14:tracePt t="3281" x="1419225" y="1195388"/>
          <p14:tracePt t="3289" x="1419225" y="1187450"/>
          <p14:tracePt t="3296" x="1419225" y="1179513"/>
          <p14:tracePt t="3305" x="1419225" y="1171575"/>
          <p14:tracePt t="3320" x="1419225" y="1163638"/>
          <p14:tracePt t="3344" x="1427163" y="1163638"/>
          <p14:tracePt t="3368" x="1435100" y="1155700"/>
          <p14:tracePt t="3416" x="1443038" y="1155700"/>
          <p14:tracePt t="3433" x="1443038" y="1163638"/>
          <p14:tracePt t="3440" x="1458913" y="1171575"/>
          <p14:tracePt t="3449" x="1482725" y="1195388"/>
          <p14:tracePt t="3457" x="1506538" y="1220788"/>
          <p14:tracePt t="3465" x="1530350" y="1252538"/>
          <p14:tracePt t="3472" x="1546225" y="1284288"/>
          <p14:tracePt t="3481" x="1562100" y="1308100"/>
          <p14:tracePt t="3489" x="1571625" y="1316038"/>
          <p14:tracePt t="3496" x="1579563" y="1331913"/>
          <p14:tracePt t="3505" x="1579563" y="1339850"/>
          <p14:tracePt t="3512" x="1587500" y="1347788"/>
          <p14:tracePt t="3633" x="1571625" y="1347788"/>
          <p14:tracePt t="3640" x="1554163" y="1347788"/>
          <p14:tracePt t="3649" x="1522413" y="1347788"/>
          <p14:tracePt t="3656" x="1482725" y="1347788"/>
          <p14:tracePt t="3665" x="1435100" y="1347788"/>
          <p14:tracePt t="3673" x="1387475" y="1347788"/>
          <p14:tracePt t="3681" x="1308100" y="1347788"/>
          <p14:tracePt t="3689" x="1244600" y="1347788"/>
          <p14:tracePt t="3696" x="1179513" y="1347788"/>
          <p14:tracePt t="3704" x="1123950" y="1347788"/>
          <p14:tracePt t="3712" x="1068388" y="1347788"/>
          <p14:tracePt t="3720" x="1020763" y="1347788"/>
          <p14:tracePt t="3728" x="973138" y="1347788"/>
          <p14:tracePt t="3736" x="925513" y="1347788"/>
          <p14:tracePt t="3744" x="877888" y="1347788"/>
          <p14:tracePt t="3753" x="836613" y="1347788"/>
          <p14:tracePt t="3760" x="788988" y="1347788"/>
          <p14:tracePt t="3769" x="741363" y="1347788"/>
          <p14:tracePt t="3776" x="685800" y="1347788"/>
          <p14:tracePt t="3784" x="630238" y="1347788"/>
          <p14:tracePt t="3792" x="574675" y="1347788"/>
          <p14:tracePt t="3801" x="527050" y="1347788"/>
          <p14:tracePt t="3808" x="477838" y="1339850"/>
          <p14:tracePt t="3817" x="430213" y="1339850"/>
          <p14:tracePt t="3824" x="390525" y="1331913"/>
          <p14:tracePt t="3832" x="358775" y="1323975"/>
          <p14:tracePt t="3840" x="327025" y="1323975"/>
          <p14:tracePt t="3848" x="319088" y="1323975"/>
          <p14:tracePt t="3873" x="311150" y="1323975"/>
          <p14:tracePt t="3889" x="319088" y="1316038"/>
          <p14:tracePt t="3897" x="350838" y="1316038"/>
          <p14:tracePt t="3904" x="406400" y="1316038"/>
          <p14:tracePt t="3912" x="477838" y="1316038"/>
          <p14:tracePt t="3920" x="590550" y="1316038"/>
          <p14:tracePt t="3928" x="717550" y="1323975"/>
          <p14:tracePt t="3936" x="820738" y="1331913"/>
          <p14:tracePt t="3944" x="925513" y="1331913"/>
          <p14:tracePt t="3952" x="1012825" y="1331913"/>
          <p14:tracePt t="3960" x="1092200" y="1331913"/>
          <p14:tracePt t="3968" x="1179513" y="1323975"/>
          <p14:tracePt t="3976" x="1252538" y="1316038"/>
          <p14:tracePt t="3985" x="1300163" y="1316038"/>
          <p14:tracePt t="3992" x="1331913" y="1316038"/>
          <p14:tracePt t="4000" x="1347788" y="1308100"/>
          <p14:tracePt t="4008" x="1363663" y="1308100"/>
          <p14:tracePt t="4081" x="1371600" y="1308100"/>
          <p14:tracePt t="4097" x="1379538" y="1308100"/>
          <p14:tracePt t="4104" x="1387475" y="1308100"/>
          <p14:tracePt t="4112" x="1403350" y="1300163"/>
          <p14:tracePt t="4120" x="1411288" y="1300163"/>
          <p14:tracePt t="4128" x="1427163" y="1300163"/>
          <p14:tracePt t="4137" x="1450975" y="1292225"/>
          <p14:tracePt t="4144" x="1466850" y="1292225"/>
          <p14:tracePt t="4153" x="1482725" y="1292225"/>
          <p14:tracePt t="4160" x="1506538" y="1292225"/>
          <p14:tracePt t="4168" x="1530350" y="1292225"/>
          <p14:tracePt t="4176" x="1554163" y="1292225"/>
          <p14:tracePt t="4184" x="1587500" y="1292225"/>
          <p14:tracePt t="4192" x="1611313" y="1292225"/>
          <p14:tracePt t="4201" x="1627188" y="1292225"/>
          <p14:tracePt t="4241" x="1635125" y="1284288"/>
          <p14:tracePt t="4257" x="1635125" y="1276350"/>
          <p14:tracePt t="4265" x="1635125" y="1268413"/>
          <p14:tracePt t="4273" x="1635125" y="1252538"/>
          <p14:tracePt t="4281" x="1627188" y="1244600"/>
          <p14:tracePt t="4289" x="1627188" y="1228725"/>
          <p14:tracePt t="4297" x="1619250" y="1204913"/>
          <p14:tracePt t="4304" x="1619250" y="1195388"/>
          <p14:tracePt t="4313" x="1611313" y="1171575"/>
          <p14:tracePt t="4320" x="1603375" y="1155700"/>
          <p14:tracePt t="4328" x="1595438" y="1139825"/>
          <p14:tracePt t="4337" x="1587500" y="1116013"/>
          <p14:tracePt t="4345" x="1587500" y="1100138"/>
          <p14:tracePt t="4353" x="1579563" y="1076325"/>
          <p14:tracePt t="4361" x="1579563" y="1068388"/>
          <p14:tracePt t="4369" x="1579563" y="1052513"/>
          <p14:tracePt t="4376" x="1579563" y="1036638"/>
          <p14:tracePt t="4384" x="1579563" y="1028700"/>
          <p14:tracePt t="4392" x="1579563" y="1020763"/>
          <p14:tracePt t="4400" x="1579563" y="1012825"/>
          <p14:tracePt t="4408" x="1579563" y="1004888"/>
          <p14:tracePt t="4416" x="1579563" y="996950"/>
          <p14:tracePt t="4433" x="1587500" y="989013"/>
          <p14:tracePt t="4440" x="1587500" y="973138"/>
          <p14:tracePt t="4448" x="1595438" y="965200"/>
          <p14:tracePt t="4456" x="1595438" y="941388"/>
          <p14:tracePt t="4464" x="1595438" y="917575"/>
          <p14:tracePt t="4473" x="1595438" y="893763"/>
          <p14:tracePt t="4481" x="1595438" y="862013"/>
          <p14:tracePt t="4489" x="1595438" y="828675"/>
          <p14:tracePt t="4496" x="1595438" y="781050"/>
          <p14:tracePt t="4505" x="1595438" y="749300"/>
          <p14:tracePt t="4513" x="1603375" y="725488"/>
          <p14:tracePt t="4520" x="1611313" y="701675"/>
          <p14:tracePt t="4528" x="1611313" y="677863"/>
          <p14:tracePt t="4537" x="1619250" y="661988"/>
          <p14:tracePt t="4544" x="1619250" y="646113"/>
          <p14:tracePt t="4552" x="1627188" y="630238"/>
          <p14:tracePt t="4560" x="1627188" y="622300"/>
          <p14:tracePt t="4569" x="1635125" y="606425"/>
          <p14:tracePt t="4576" x="1635125" y="598488"/>
          <p14:tracePt t="4585" x="1635125" y="582613"/>
          <p14:tracePt t="4592" x="1635125" y="566738"/>
          <p14:tracePt t="4601" x="1635125" y="558800"/>
          <p14:tracePt t="4608" x="1635125" y="542925"/>
          <p14:tracePt t="4617" x="1635125" y="527050"/>
          <p14:tracePt t="4624" x="1635125" y="519113"/>
          <p14:tracePt t="4633" x="1635125" y="493713"/>
          <p14:tracePt t="4640" x="1643063" y="485775"/>
          <p14:tracePt t="4649" x="1643063" y="469900"/>
          <p14:tracePt t="4656" x="1643063" y="454025"/>
          <p14:tracePt t="4665" x="1651000" y="446088"/>
          <p14:tracePt t="4673" x="1651000" y="438150"/>
          <p14:tracePt t="4792" x="1658938" y="438150"/>
          <p14:tracePt t="4808" x="1666875" y="438150"/>
          <p14:tracePt t="4816" x="1674813" y="438150"/>
          <p14:tracePt t="4824" x="1690688" y="438150"/>
          <p14:tracePt t="4833" x="1722438" y="438150"/>
          <p14:tracePt t="4840" x="1785938" y="438150"/>
          <p14:tracePt t="4849" x="1857375" y="446088"/>
          <p14:tracePt t="4857" x="1946275" y="454025"/>
          <p14:tracePt t="4865" x="2049463" y="461963"/>
          <p14:tracePt t="4881" x="2320925" y="461963"/>
          <p14:tracePt t="4888" x="2519363" y="461963"/>
          <p14:tracePt t="4896" x="2719388" y="461963"/>
          <p14:tracePt t="4905" x="2901950" y="461963"/>
          <p14:tracePt t="4912" x="3086100" y="461963"/>
          <p14:tracePt t="4921" x="3268663" y="461963"/>
          <p14:tracePt t="4928" x="3468688" y="461963"/>
          <p14:tracePt t="4937" x="3716338" y="461963"/>
          <p14:tracePt t="4944" x="3962400" y="461963"/>
          <p14:tracePt t="4953" x="4202113" y="461963"/>
          <p14:tracePt t="4960" x="4433888" y="461963"/>
          <p14:tracePt t="4969" x="4664075" y="461963"/>
          <p14:tracePt t="4976" x="4887913" y="446088"/>
          <p14:tracePt t="4985" x="5087938" y="438150"/>
          <p14:tracePt t="4992" x="5326063" y="430213"/>
          <p14:tracePt t="5001" x="5526088" y="414338"/>
          <p14:tracePt t="5009" x="5700713" y="406400"/>
          <p14:tracePt t="5016" x="5853113" y="398463"/>
          <p14:tracePt t="5024" x="5988050" y="390525"/>
          <p14:tracePt t="5033" x="6116638" y="382588"/>
          <p14:tracePt t="5040" x="6251575" y="374650"/>
          <p14:tracePt t="5048" x="6338888" y="366713"/>
          <p14:tracePt t="5056" x="6418263" y="366713"/>
          <p14:tracePt t="5064" x="6499225" y="366713"/>
          <p14:tracePt t="5072" x="6578600" y="358775"/>
          <p14:tracePt t="5081" x="6642100" y="350838"/>
          <p14:tracePt t="5089" x="6705600" y="350838"/>
          <p14:tracePt t="5097" x="6769100" y="350838"/>
          <p14:tracePt t="5105" x="6826250" y="350838"/>
          <p14:tracePt t="5112" x="6873875" y="350838"/>
          <p14:tracePt t="5121" x="6897688" y="350838"/>
          <p14:tracePt t="5129" x="6913563" y="350838"/>
          <p14:tracePt t="5137" x="6921500" y="350838"/>
          <p14:tracePt t="5185" x="6929438" y="350838"/>
          <p14:tracePt t="5233" x="6937375" y="350838"/>
          <p14:tracePt t="5264" x="6945313" y="358775"/>
          <p14:tracePt t="5281" x="6953250" y="366713"/>
          <p14:tracePt t="5305" x="6961188" y="374650"/>
          <p14:tracePt t="5313" x="6977063" y="390525"/>
          <p14:tracePt t="5320" x="6985000" y="398463"/>
          <p14:tracePt t="5328" x="7000875" y="406400"/>
          <p14:tracePt t="5337" x="7016750" y="406400"/>
          <p14:tracePt t="5344" x="7024688" y="414338"/>
          <p14:tracePt t="5352" x="7032625" y="422275"/>
          <p14:tracePt t="5360" x="7040563" y="422275"/>
          <p14:tracePt t="5433" x="7040563" y="430213"/>
          <p14:tracePt t="5448" x="7040563" y="446088"/>
          <p14:tracePt t="5456" x="7040563" y="461963"/>
          <p14:tracePt t="5464" x="7040563" y="485775"/>
          <p14:tracePt t="5472" x="7024688" y="527050"/>
          <p14:tracePt t="5481" x="7016750" y="566738"/>
          <p14:tracePt t="5489" x="7000875" y="630238"/>
          <p14:tracePt t="5496" x="6992938" y="685800"/>
          <p14:tracePt t="5504" x="6985000" y="741363"/>
          <p14:tracePt t="5513" x="6985000" y="788988"/>
          <p14:tracePt t="5520" x="6985000" y="844550"/>
          <p14:tracePt t="5528" x="6985000" y="885825"/>
          <p14:tracePt t="5536" x="6985000" y="925513"/>
          <p14:tracePt t="5545" x="6985000" y="957263"/>
          <p14:tracePt t="5552" x="6992938" y="981075"/>
          <p14:tracePt t="5560" x="6992938" y="989013"/>
          <p14:tracePt t="5569" x="6992938" y="996950"/>
          <p14:tracePt t="5625" x="7000875" y="1004888"/>
          <p14:tracePt t="5649" x="7016750" y="1012825"/>
          <p14:tracePt t="5657" x="7032625" y="1012825"/>
          <p14:tracePt t="5665" x="7056438" y="1020763"/>
          <p14:tracePt t="5672" x="7096125" y="1020763"/>
          <p14:tracePt t="5681" x="7145338" y="1036638"/>
          <p14:tracePt t="5689" x="7216775" y="1044575"/>
          <p14:tracePt t="5696" x="7319963" y="1052513"/>
          <p14:tracePt t="5704" x="7439025" y="1060450"/>
          <p14:tracePt t="5712" x="7559675" y="1060450"/>
          <p14:tracePt t="5721" x="7678738" y="1060450"/>
          <p14:tracePt t="5728" x="7797800" y="1060450"/>
          <p14:tracePt t="5736" x="7910513" y="1044575"/>
          <p14:tracePt t="5745" x="8037513" y="1028700"/>
          <p14:tracePt t="5753" x="8116888" y="1012825"/>
          <p14:tracePt t="5761" x="8189913" y="996950"/>
          <p14:tracePt t="5769" x="8245475" y="996950"/>
          <p14:tracePt t="5776" x="8277225" y="996950"/>
          <p14:tracePt t="5785" x="8293100" y="989013"/>
          <p14:tracePt t="5833" x="8301038" y="989013"/>
          <p14:tracePt t="5840" x="8308975" y="989013"/>
          <p14:tracePt t="5848" x="8316913" y="989013"/>
          <p14:tracePt t="5864" x="8324850" y="989013"/>
          <p14:tracePt t="5881" x="8332788" y="989013"/>
          <p14:tracePt t="5888" x="8340725" y="989013"/>
          <p14:tracePt t="5896" x="8348663" y="989013"/>
          <p14:tracePt t="5905" x="8356600" y="989013"/>
          <p14:tracePt t="5921" x="8364538" y="989013"/>
          <p14:tracePt t="6033" x="8364538" y="981075"/>
          <p14:tracePt t="6041" x="8380413" y="973138"/>
          <p14:tracePt t="6049" x="8396288" y="957263"/>
          <p14:tracePt t="6056" x="8435975" y="933450"/>
          <p14:tracePt t="6064" x="8491538" y="917575"/>
          <p14:tracePt t="6072" x="8564563" y="893763"/>
          <p14:tracePt t="6081" x="8675688" y="862013"/>
          <p14:tracePt t="6089" x="8770938" y="844550"/>
          <p14:tracePt t="6096" x="8866188" y="828675"/>
          <p14:tracePt t="6105" x="8947150" y="820738"/>
          <p14:tracePt t="6112" x="9010650" y="820738"/>
          <p14:tracePt t="6120" x="9066213" y="828675"/>
          <p14:tracePt t="6128" x="9105900" y="862013"/>
          <p14:tracePt t="6136" x="9121775" y="917575"/>
          <p14:tracePt t="6144" x="9137650" y="981075"/>
          <p14:tracePt t="6153" x="9137650" y="1060450"/>
          <p14:tracePt t="6161" x="9113838" y="1171575"/>
          <p14:tracePt t="6169" x="9042400" y="1323975"/>
          <p14:tracePt t="6177" x="8891588" y="1555750"/>
          <p14:tracePt t="6185" x="8723313" y="1762125"/>
          <p14:tracePt t="6192" x="8499475" y="1978025"/>
          <p14:tracePt t="6200" x="8229600" y="2168525"/>
          <p14:tracePt t="6208" x="7902575" y="2368550"/>
          <p14:tracePt t="6217" x="7527925" y="2551113"/>
          <p14:tracePt t="6224" x="7080250" y="2711450"/>
          <p14:tracePt t="6232" x="6499225" y="2878138"/>
          <p14:tracePt t="6240" x="5892800" y="3030538"/>
          <p14:tracePt t="6248" x="5286375" y="3165475"/>
          <p14:tracePt t="6256" x="4664075" y="3294063"/>
          <p14:tracePt t="6264" x="4043363" y="3405188"/>
          <p14:tracePt t="6273" x="3421063" y="3500438"/>
          <p14:tracePt t="6281" x="2870200" y="3563938"/>
          <p14:tracePt t="6288" x="2336800" y="3605213"/>
          <p14:tracePt t="6296" x="1922463" y="3621088"/>
          <p14:tracePt t="6305" x="1603375" y="3621088"/>
          <p14:tracePt t="6312" x="1371600" y="3613150"/>
          <p14:tracePt t="6321" x="1211263" y="3595688"/>
          <p14:tracePt t="6328" x="1116013" y="3579813"/>
          <p14:tracePt t="6336" x="1052513" y="3571875"/>
          <p14:tracePt t="6345" x="996950" y="3548063"/>
          <p14:tracePt t="6352" x="973138" y="3540125"/>
          <p14:tracePt t="6360" x="941388" y="3524250"/>
          <p14:tracePt t="6369" x="925513" y="3516313"/>
          <p14:tracePt t="6376" x="901700" y="3508375"/>
          <p14:tracePt t="6385" x="885825" y="3492500"/>
          <p14:tracePt t="6393" x="868363" y="3476625"/>
          <p14:tracePt t="6401" x="844550" y="3460750"/>
          <p14:tracePt t="6409" x="828675" y="3444875"/>
          <p14:tracePt t="6417" x="812800" y="3429000"/>
          <p14:tracePt t="6424" x="781050" y="3405188"/>
          <p14:tracePt t="6432" x="749300" y="3389313"/>
          <p14:tracePt t="6441" x="701675" y="3381375"/>
          <p14:tracePt t="6449" x="654050" y="3365500"/>
          <p14:tracePt t="6456" x="590550" y="3357563"/>
          <p14:tracePt t="6464" x="534988" y="3349625"/>
          <p14:tracePt t="6472" x="469900" y="3349625"/>
          <p14:tracePt t="6481" x="414338" y="3349625"/>
          <p14:tracePt t="6489" x="382588" y="3349625"/>
          <p14:tracePt t="6496" x="358775" y="3349625"/>
          <p14:tracePt t="6504" x="350838" y="3349625"/>
          <p14:tracePt t="6512" x="342900" y="3349625"/>
          <p14:tracePt t="6521" x="334963" y="3341688"/>
          <p14:tracePt t="6528" x="334963" y="3333750"/>
          <p14:tracePt t="6537" x="334963" y="3317875"/>
          <p14:tracePt t="6544" x="334963" y="3302000"/>
          <p14:tracePt t="6553" x="334963" y="3286125"/>
          <p14:tracePt t="6560" x="334963" y="3270250"/>
          <p14:tracePt t="6568" x="366713" y="3252788"/>
          <p14:tracePt t="6577" x="414338" y="3244850"/>
          <p14:tracePt t="6584" x="493713" y="3236913"/>
          <p14:tracePt t="6592" x="622300" y="3236913"/>
          <p14:tracePt t="6601" x="804863" y="3236913"/>
          <p14:tracePt t="6608" x="1084263" y="3236913"/>
          <p14:tracePt t="6617" x="1355725" y="3236913"/>
          <p14:tracePt t="6624" x="1603375" y="3236913"/>
          <p14:tracePt t="6632" x="1817688" y="3236913"/>
          <p14:tracePt t="6640" x="1985963" y="3236913"/>
          <p14:tracePt t="6648" x="2120900" y="3236913"/>
          <p14:tracePt t="6656" x="2200275" y="3228975"/>
          <p14:tracePt t="6664" x="2255838" y="3228975"/>
          <p14:tracePt t="6673" x="2281238" y="3228975"/>
          <p14:tracePt t="6705" x="2297113" y="3221038"/>
          <p14:tracePt t="6769" x="2289175" y="3221038"/>
          <p14:tracePt t="6776" x="2281238" y="3221038"/>
          <p14:tracePt t="6785" x="2273300" y="3221038"/>
          <p14:tracePt t="6792" x="2247900" y="3221038"/>
          <p14:tracePt t="6801" x="2216150" y="3221038"/>
          <p14:tracePt t="6809" x="2184400" y="3221038"/>
          <p14:tracePt t="6816" x="2144713" y="3221038"/>
          <p14:tracePt t="6824" x="2105025" y="3221038"/>
          <p14:tracePt t="6832" x="2049463" y="3213100"/>
          <p14:tracePt t="6840" x="2009775" y="3205163"/>
          <p14:tracePt t="6848" x="1978025" y="3197225"/>
          <p14:tracePt t="6857" x="1962150" y="3189288"/>
          <p14:tracePt t="6896" x="1954213" y="3189288"/>
          <p14:tracePt t="6912" x="1946275" y="3189288"/>
          <p14:tracePt t="6928" x="1938338" y="3189288"/>
          <p14:tracePt t="6936" x="1930400" y="3189288"/>
          <p14:tracePt t="6944" x="1922463" y="3189288"/>
          <p14:tracePt t="6952" x="1912938" y="3189288"/>
          <p14:tracePt t="6960" x="1905000" y="3189288"/>
          <p14:tracePt t="6993" x="1897063" y="3189288"/>
          <p14:tracePt t="7009" x="1889125" y="3189288"/>
          <p14:tracePt t="7024" x="1881188" y="3189288"/>
          <p14:tracePt t="7033" x="1873250" y="3189288"/>
          <p14:tracePt t="7041" x="1857375" y="3189288"/>
          <p14:tracePt t="7048" x="1849438" y="3189288"/>
          <p14:tracePt t="7057" x="1833563" y="3181350"/>
          <p14:tracePt t="7065" x="1817688" y="3181350"/>
          <p14:tracePt t="7072" x="1809750" y="3181350"/>
          <p14:tracePt t="7081" x="1785938" y="3181350"/>
          <p14:tracePt t="7089" x="1778000" y="3173413"/>
          <p14:tracePt t="7096" x="1762125" y="3173413"/>
          <p14:tracePt t="7104" x="1746250" y="3173413"/>
          <p14:tracePt t="7112" x="1738313" y="3173413"/>
          <p14:tracePt t="7128" x="1730375" y="3173413"/>
          <p14:tracePt t="7152" x="1722438" y="3181350"/>
          <p14:tracePt t="7160" x="1714500" y="3181350"/>
          <p14:tracePt t="7176" x="1706563" y="3181350"/>
          <p14:tracePt t="7217" x="1698625" y="3181350"/>
          <p14:tracePt t="7233" x="1690688" y="3181350"/>
          <p14:tracePt t="7264" x="1682750" y="3181350"/>
          <p14:tracePt t="7280" x="1674813" y="3173413"/>
          <p14:tracePt t="7288" x="1674813" y="3165475"/>
          <p14:tracePt t="7297" x="1674813" y="3157538"/>
          <p14:tracePt t="7304" x="1666875" y="3141663"/>
          <p14:tracePt t="7312" x="1666875" y="3133725"/>
          <p14:tracePt t="7321" x="1666875" y="3125788"/>
          <p14:tracePt t="7328" x="1666875" y="3109913"/>
          <p14:tracePt t="7337" x="1666875" y="3101975"/>
          <p14:tracePt t="7344" x="1666875" y="3086100"/>
          <p14:tracePt t="7353" x="1674813" y="3078163"/>
          <p14:tracePt t="7360" x="1674813" y="3070225"/>
          <p14:tracePt t="7369" x="1682750" y="3062288"/>
          <p14:tracePt t="7376" x="1682750" y="3054350"/>
          <p14:tracePt t="7384" x="1690688" y="3046413"/>
          <p14:tracePt t="7392" x="1698625" y="3038475"/>
          <p14:tracePt t="7400" x="1698625" y="3030538"/>
          <p14:tracePt t="7409" x="1698625" y="3014663"/>
          <p14:tracePt t="7417" x="1698625" y="3006725"/>
          <p14:tracePt t="7424" x="1698625" y="2998788"/>
          <p14:tracePt t="7432" x="1698625" y="2982913"/>
          <p14:tracePt t="7440" x="1698625" y="2974975"/>
          <p14:tracePt t="7448" x="1698625" y="2959100"/>
          <p14:tracePt t="7456" x="1698625" y="2943225"/>
          <p14:tracePt t="7465" x="1706563" y="2919413"/>
          <p14:tracePt t="7473" x="1706563" y="2901950"/>
          <p14:tracePt t="7481" x="1714500" y="2886075"/>
          <p14:tracePt t="7488" x="1714500" y="2878138"/>
          <p14:tracePt t="7496" x="1722438" y="2854325"/>
          <p14:tracePt t="7504" x="1722438" y="2838450"/>
          <p14:tracePt t="7512" x="1730375" y="2822575"/>
          <p14:tracePt t="7521" x="1730375" y="2806700"/>
          <p14:tracePt t="7528" x="1738313" y="2782888"/>
          <p14:tracePt t="7536" x="1746250" y="2759075"/>
          <p14:tracePt t="7544" x="1762125" y="2727325"/>
          <p14:tracePt t="7552" x="1785938" y="2703513"/>
          <p14:tracePt t="7560" x="1809750" y="2671763"/>
          <p14:tracePt t="7569" x="1841500" y="2647950"/>
          <p14:tracePt t="7576" x="1881188" y="2616200"/>
          <p14:tracePt t="7585" x="1930400" y="2584450"/>
          <p14:tracePt t="7592" x="1978025" y="2551113"/>
          <p14:tracePt t="7601" x="2017713" y="2527300"/>
          <p14:tracePt t="7608" x="2065338" y="2503488"/>
          <p14:tracePt t="7617" x="2097088" y="2487613"/>
          <p14:tracePt t="7625" x="2136775" y="2479675"/>
          <p14:tracePt t="7633" x="2152650" y="2463800"/>
          <p14:tracePt t="7641" x="2176463" y="2463800"/>
          <p14:tracePt t="7649" x="2192338" y="2463800"/>
          <p14:tracePt t="7656" x="2208213" y="2463800"/>
          <p14:tracePt t="7665" x="2224088" y="2463800"/>
          <p14:tracePt t="7672" x="2239963" y="2463800"/>
          <p14:tracePt t="7681" x="2265363" y="2463800"/>
          <p14:tracePt t="7689" x="2289175" y="2463800"/>
          <p14:tracePt t="7696" x="2312988" y="2463800"/>
          <p14:tracePt t="7704" x="2336800" y="2463800"/>
          <p14:tracePt t="7712" x="2368550" y="2471738"/>
          <p14:tracePt t="7721" x="2384425" y="2471738"/>
          <p14:tracePt t="7728" x="2400300" y="2471738"/>
          <p14:tracePt t="7737" x="2408238" y="2471738"/>
          <p14:tracePt t="7744" x="2416175" y="2471738"/>
          <p14:tracePt t="7752" x="2424113" y="2471738"/>
          <p14:tracePt t="7760" x="2432050" y="2471738"/>
          <p14:tracePt t="7768" x="2439988" y="2471738"/>
          <p14:tracePt t="7897" x="2447925" y="2479675"/>
          <p14:tracePt t="7929" x="2447925" y="2487613"/>
          <p14:tracePt t="7936" x="2455863" y="2487613"/>
          <p14:tracePt t="7945" x="2463800" y="2495550"/>
          <p14:tracePt t="7952" x="2471738" y="2503488"/>
          <p14:tracePt t="7960" x="2479675" y="2503488"/>
          <p14:tracePt t="7968" x="2479675" y="2511425"/>
          <p14:tracePt t="7976" x="2487613" y="2511425"/>
          <p14:tracePt t="7985" x="2495550" y="2519363"/>
          <p14:tracePt t="8000" x="2503488" y="2519363"/>
          <p14:tracePt t="8008" x="2511425" y="2519363"/>
          <p14:tracePt t="8016" x="2519363" y="2519363"/>
          <p14:tracePt t="8024" x="2527300" y="2519363"/>
          <p14:tracePt t="8065" x="2535238" y="2519363"/>
          <p14:tracePt t="8081" x="2543175" y="2527300"/>
          <p14:tracePt t="8096" x="2551113" y="2527300"/>
          <p14:tracePt t="8224" x="2551113" y="2535238"/>
          <p14:tracePt t="8248" x="2551113" y="2543175"/>
          <p14:tracePt t="8265" x="2551113" y="2551113"/>
          <p14:tracePt t="8288" x="2551113" y="2559050"/>
          <p14:tracePt t="8305" x="2551113" y="2566988"/>
          <p14:tracePt t="8321" x="2551113" y="2576513"/>
          <p14:tracePt t="8537" x="2543175" y="2576513"/>
          <p14:tracePt t="8545" x="2543175" y="2566988"/>
          <p14:tracePt t="8569" x="2535238" y="2566988"/>
          <p14:tracePt t="8576" x="2535238" y="2559050"/>
          <p14:tracePt t="8697" x="2535238" y="2584450"/>
          <p14:tracePt t="8705" x="2535238" y="2608263"/>
          <p14:tracePt t="8713" x="2535238" y="2647950"/>
          <p14:tracePt t="8720" x="2543175" y="2687638"/>
          <p14:tracePt t="8729" x="2551113" y="2751138"/>
          <p14:tracePt t="8736" x="2559050" y="2806700"/>
          <p14:tracePt t="8744" x="2566988" y="2862263"/>
          <p14:tracePt t="8753" x="2566988" y="2935288"/>
          <p14:tracePt t="8761" x="2566988" y="3006725"/>
          <p14:tracePt t="8769" x="2566988" y="3070225"/>
          <p14:tracePt t="8777" x="2574925" y="3133725"/>
          <p14:tracePt t="8784" x="2582863" y="3189288"/>
          <p14:tracePt t="8793" x="2590800" y="3244850"/>
          <p14:tracePt t="8800" x="2598738" y="3317875"/>
          <p14:tracePt t="8808" x="2606675" y="3373438"/>
          <p14:tracePt t="8817" x="2616200" y="3421063"/>
          <p14:tracePt t="8824" x="2624138" y="3468688"/>
          <p14:tracePt t="8833" x="2632075" y="3508375"/>
          <p14:tracePt t="8840" x="2632075" y="3540125"/>
          <p14:tracePt t="8848" x="2640013" y="3571875"/>
          <p14:tracePt t="8857" x="2640013" y="3587750"/>
          <p14:tracePt t="8865" x="2647950" y="3605213"/>
          <p14:tracePt t="8872" x="2647950" y="3621088"/>
          <p14:tracePt t="8881" x="2647950" y="3636963"/>
          <p14:tracePt t="8889" x="2647950" y="3652838"/>
          <p14:tracePt t="8897" x="2647950" y="3660775"/>
          <p14:tracePt t="8905" x="2655888" y="3676650"/>
          <p14:tracePt t="8912" x="2655888" y="3684588"/>
          <p14:tracePt t="8920" x="2655888" y="3692525"/>
          <p14:tracePt t="8928" x="2655888" y="3700463"/>
          <p14:tracePt t="8936" x="2655888" y="3708400"/>
          <p14:tracePt t="8944" x="2663825" y="3716338"/>
          <p14:tracePt t="8952" x="2663825" y="3724275"/>
          <p14:tracePt t="8960" x="2663825" y="3732213"/>
          <p14:tracePt t="8969" x="2663825" y="3740150"/>
          <p14:tracePt t="8976" x="2671763" y="3748088"/>
          <p14:tracePt t="8984" x="2671763" y="3756025"/>
          <p14:tracePt t="9001" x="2679700" y="3763963"/>
          <p14:tracePt t="9025" x="2687638" y="3763963"/>
          <p14:tracePt t="9041" x="2695575" y="3771900"/>
          <p14:tracePt t="9048" x="2735263" y="3771900"/>
          <p14:tracePt t="9056" x="2798763" y="3771900"/>
          <p14:tracePt t="9065" x="2901950" y="3771900"/>
          <p14:tracePt t="9072" x="3078163" y="3748088"/>
          <p14:tracePt t="9081" x="3268663" y="3732213"/>
          <p14:tracePt t="9089" x="3444875" y="3700463"/>
          <p14:tracePt t="9096" x="3603625" y="3684588"/>
          <p14:tracePt t="9104" x="3724275" y="3668713"/>
          <p14:tracePt t="9112" x="3811588" y="3652838"/>
          <p14:tracePt t="9121" x="3867150" y="3644900"/>
          <p14:tracePt t="9129" x="3898900" y="3636963"/>
          <p14:tracePt t="9225" x="3914775" y="3636963"/>
          <p14:tracePt t="9241" x="3914775" y="3629025"/>
          <p14:tracePt t="9249" x="3914775" y="3621088"/>
          <p14:tracePt t="9257" x="3906838" y="3605213"/>
          <p14:tracePt t="9264" x="3883025" y="3563938"/>
          <p14:tracePt t="9272" x="3827463" y="3492500"/>
          <p14:tracePt t="9280" x="3763963" y="3413125"/>
          <p14:tracePt t="9289" x="3684588" y="3309938"/>
          <p14:tracePt t="9296" x="3595688" y="3181350"/>
          <p14:tracePt t="9305" x="3500438" y="3062288"/>
          <p14:tracePt t="9312" x="3421063" y="2959100"/>
          <p14:tracePt t="9320" x="3373438" y="2878138"/>
          <p14:tracePt t="9328" x="3333750" y="2798763"/>
          <p14:tracePt t="9336" x="3317875" y="2751138"/>
          <p14:tracePt t="9344" x="3300413" y="2719388"/>
          <p14:tracePt t="9352" x="3300413" y="2687638"/>
          <p14:tracePt t="9360" x="3300413" y="2679700"/>
          <p14:tracePt t="9368" x="3300413" y="2671763"/>
          <p14:tracePt t="9377" x="3300413" y="2655888"/>
          <p14:tracePt t="9385" x="3325813" y="2655888"/>
          <p14:tracePt t="9393" x="3365500" y="2655888"/>
          <p14:tracePt t="9401" x="3429000" y="2655888"/>
          <p14:tracePt t="9408" x="3500438" y="2655888"/>
          <p14:tracePt t="9416" x="3587750" y="2655888"/>
          <p14:tracePt t="9424" x="3676650" y="2663825"/>
          <p14:tracePt t="9432" x="3756025" y="2663825"/>
          <p14:tracePt t="9440" x="3827463" y="2663825"/>
          <p14:tracePt t="9448" x="3890963" y="2663825"/>
          <p14:tracePt t="9457" x="3946525" y="2663825"/>
          <p14:tracePt t="9465" x="3978275" y="2663825"/>
          <p14:tracePt t="9472" x="4002088" y="2663825"/>
          <p14:tracePt t="9481" x="4011613" y="2663825"/>
          <p14:tracePt t="9489" x="4027488" y="2663825"/>
          <p14:tracePt t="9496" x="4035425" y="2663825"/>
          <p14:tracePt t="9505" x="4043363" y="2663825"/>
          <p14:tracePt t="9513" x="4051300" y="2663825"/>
          <p14:tracePt t="9560" x="4059238" y="2679700"/>
          <p14:tracePt t="9568" x="4059238" y="2703513"/>
          <p14:tracePt t="9576" x="4067175" y="2743200"/>
          <p14:tracePt t="9584" x="4067175" y="2790825"/>
          <p14:tracePt t="9593" x="4075113" y="2862263"/>
          <p14:tracePt t="9600" x="4090988" y="2951163"/>
          <p14:tracePt t="9608" x="4106863" y="3038475"/>
          <p14:tracePt t="9617" x="4114800" y="3133725"/>
          <p14:tracePt t="9624" x="4122738" y="3236913"/>
          <p14:tracePt t="9632" x="4130675" y="3357563"/>
          <p14:tracePt t="9641" x="4130675" y="3452813"/>
          <p14:tracePt t="9648" x="4130675" y="3532188"/>
          <p14:tracePt t="9657" x="4122738" y="3605213"/>
          <p14:tracePt t="9665" x="4098925" y="3676650"/>
          <p14:tracePt t="9672" x="4083050" y="3732213"/>
          <p14:tracePt t="9681" x="4059238" y="3779838"/>
          <p14:tracePt t="9689" x="4035425" y="3835400"/>
          <p14:tracePt t="9696" x="4027488" y="3875088"/>
          <p14:tracePt t="9704" x="4011613" y="3914775"/>
          <p14:tracePt t="9713" x="4011613" y="3930650"/>
          <p14:tracePt t="9721" x="4011613" y="3948113"/>
          <p14:tracePt t="9760" x="4011613" y="3956050"/>
          <p14:tracePt t="9776" x="4035425" y="3963988"/>
          <p14:tracePt t="9785" x="4075113" y="3971925"/>
          <p14:tracePt t="9793" x="4146550" y="3971925"/>
          <p14:tracePt t="9800" x="4233863" y="3971925"/>
          <p14:tracePt t="9808" x="4329113" y="3971925"/>
          <p14:tracePt t="9816" x="4489450" y="3963988"/>
          <p14:tracePt t="9824" x="4608513" y="3956050"/>
          <p14:tracePt t="9832" x="4713288" y="3948113"/>
          <p14:tracePt t="9840" x="4784725" y="3948113"/>
          <p14:tracePt t="9848" x="4848225" y="3938588"/>
          <p14:tracePt t="9856" x="4879975" y="3930650"/>
          <p14:tracePt t="9865" x="4895850" y="3930650"/>
          <p14:tracePt t="9905" x="4903788" y="3930650"/>
          <p14:tracePt t="9928" x="4911725" y="3930650"/>
          <p14:tracePt t="9937" x="4919663" y="3922713"/>
          <p14:tracePt t="9944" x="4919663" y="3906838"/>
          <p14:tracePt t="9953" x="4919663" y="3883025"/>
          <p14:tracePt t="9961" x="4919663" y="3843338"/>
          <p14:tracePt t="9968" x="4927600" y="3787775"/>
          <p14:tracePt t="9977" x="4935538" y="3724275"/>
          <p14:tracePt t="9985" x="4951413" y="3636963"/>
          <p14:tracePt t="9993" x="4959350" y="3556000"/>
          <p14:tracePt t="10001" x="4983163" y="3460750"/>
          <p14:tracePt t="10008" x="4999038" y="3373438"/>
          <p14:tracePt t="10017" x="5014913" y="3286125"/>
          <p14:tracePt t="10025" x="5030788" y="3205163"/>
          <p14:tracePt t="10033" x="5046663" y="3141663"/>
          <p14:tracePt t="10040" x="5056188" y="3078163"/>
          <p14:tracePt t="10048" x="5056188" y="3038475"/>
          <p14:tracePt t="10056" x="5056188" y="3014663"/>
          <p14:tracePt t="10065" x="5064125" y="2990850"/>
          <p14:tracePt t="10073" x="5072063" y="2974975"/>
          <p14:tracePt t="10081" x="5080000" y="2967038"/>
          <p14:tracePt t="10088" x="5103813" y="2959100"/>
          <p14:tracePt t="10096" x="5127625" y="2951163"/>
          <p14:tracePt t="10105" x="5159375" y="2943225"/>
          <p14:tracePt t="10112" x="5214938" y="2935288"/>
          <p14:tracePt t="10121" x="5262563" y="2935288"/>
          <p14:tracePt t="10128" x="5302250" y="2935288"/>
          <p14:tracePt t="10136" x="5341938" y="2935288"/>
          <p14:tracePt t="10144" x="5373688" y="2935288"/>
          <p14:tracePt t="10153" x="5407025" y="2927350"/>
          <p14:tracePt t="10160" x="5422900" y="2927350"/>
          <p14:tracePt t="10169" x="5438775" y="2927350"/>
          <p14:tracePt t="10224" x="5446713" y="2935288"/>
          <p14:tracePt t="10232" x="5454650" y="2959100"/>
          <p14:tracePt t="10240" x="5470525" y="3006725"/>
          <p14:tracePt t="10249" x="5478463" y="3062288"/>
          <p14:tracePt t="10256" x="5494338" y="3125788"/>
          <p14:tracePt t="10264" x="5510213" y="3205163"/>
          <p14:tracePt t="10273" x="5518150" y="3294063"/>
          <p14:tracePt t="10281" x="5526088" y="3365500"/>
          <p14:tracePt t="10288" x="5526088" y="3429000"/>
          <p14:tracePt t="10296" x="5526088" y="3484563"/>
          <p14:tracePt t="10305" x="5518150" y="3540125"/>
          <p14:tracePt t="10313" x="5502275" y="3587750"/>
          <p14:tracePt t="10321" x="5502275" y="3629025"/>
          <p14:tracePt t="10328" x="5494338" y="3668713"/>
          <p14:tracePt t="10337" x="5494338" y="3684588"/>
          <p14:tracePt t="10345" x="5494338" y="3700463"/>
          <p14:tracePt t="10456" x="5510213" y="3700463"/>
          <p14:tracePt t="10465" x="5534025" y="3692525"/>
          <p14:tracePt t="10472" x="5565775" y="3684588"/>
          <p14:tracePt t="10481" x="5589588" y="3676650"/>
          <p14:tracePt t="10488" x="5613400" y="3676650"/>
          <p14:tracePt t="10496" x="5637213" y="3668713"/>
          <p14:tracePt t="10505" x="5645150" y="3668713"/>
          <p14:tracePt t="10521" x="5653088" y="3668713"/>
          <p14:tracePt t="10561" x="5645150" y="3668713"/>
          <p14:tracePt t="10568" x="5605463" y="3668713"/>
          <p14:tracePt t="10576" x="5534025" y="3668713"/>
          <p14:tracePt t="10585" x="5422900" y="3668713"/>
          <p14:tracePt t="10592" x="5246688" y="3692525"/>
          <p14:tracePt t="10600" x="5022850" y="3708400"/>
          <p14:tracePt t="10608" x="4752975" y="3732213"/>
          <p14:tracePt t="10617" x="4433888" y="3756025"/>
          <p14:tracePt t="10624" x="4019550" y="3771900"/>
          <p14:tracePt t="10633" x="3587750" y="3771900"/>
          <p14:tracePt t="10641" x="3157538" y="3771900"/>
          <p14:tracePt t="10648" x="2711450" y="3763963"/>
          <p14:tracePt t="10656" x="2289175" y="3724275"/>
          <p14:tracePt t="10665" x="1922463" y="3700463"/>
          <p14:tracePt t="10672" x="1514475" y="3668713"/>
          <p14:tracePt t="10681" x="1211263" y="3621088"/>
          <p14:tracePt t="10689" x="1004888" y="3587750"/>
          <p14:tracePt t="10696" x="868363" y="3556000"/>
          <p14:tracePt t="10704" x="804863" y="3532188"/>
          <p14:tracePt t="10713" x="765175" y="3508375"/>
          <p14:tracePt t="10721" x="749300" y="3484563"/>
          <p14:tracePt t="10729" x="733425" y="3476625"/>
          <p14:tracePt t="10737" x="733425" y="3452813"/>
          <p14:tracePt t="10744" x="733425" y="3429000"/>
          <p14:tracePt t="10752" x="741363" y="3405188"/>
          <p14:tracePt t="10761" x="757238" y="3381375"/>
          <p14:tracePt t="10768" x="773113" y="3349625"/>
          <p14:tracePt t="10776" x="788988" y="3333750"/>
          <p14:tracePt t="10785" x="796925" y="3309938"/>
          <p14:tracePt t="10792" x="804863" y="3294063"/>
          <p14:tracePt t="10801" x="812800" y="3278188"/>
          <p14:tracePt t="10808" x="812800" y="3262313"/>
          <p14:tracePt t="10817" x="820738" y="3252788"/>
          <p14:tracePt t="10824" x="820738" y="3244850"/>
          <p14:tracePt t="10833" x="820738" y="3236913"/>
          <p14:tracePt t="10841" x="820738" y="3228975"/>
          <p14:tracePt t="10848" x="820738" y="3221038"/>
          <p14:tracePt t="10856" x="820738" y="3213100"/>
          <p14:tracePt t="10865" x="820738" y="3205163"/>
          <p14:tracePt t="10913" x="820738" y="3197225"/>
          <p14:tracePt t="10936" x="844550" y="3197225"/>
          <p14:tracePt t="10945" x="893763" y="3205163"/>
          <p14:tracePt t="10953" x="973138" y="3213100"/>
          <p14:tracePt t="10960" x="1100138" y="3228975"/>
          <p14:tracePt t="10968" x="1252538" y="3252788"/>
          <p14:tracePt t="10976" x="1427163" y="3262313"/>
          <p14:tracePt t="10984" x="1579563" y="3270250"/>
          <p14:tracePt t="10992" x="1698625" y="3270250"/>
          <p14:tracePt t="11001" x="1793875" y="3262313"/>
          <p14:tracePt t="11008" x="1865313" y="3252788"/>
          <p14:tracePt t="11017" x="1930400" y="3244850"/>
          <p14:tracePt t="11024" x="1978025" y="3221038"/>
          <p14:tracePt t="11033" x="1993900" y="3205163"/>
          <p14:tracePt t="11040" x="2009775" y="3197225"/>
          <p14:tracePt t="11049" x="2017713" y="3173413"/>
          <p14:tracePt t="11056" x="2025650" y="3157538"/>
          <p14:tracePt t="11065" x="2025650" y="3133725"/>
          <p14:tracePt t="11072" x="2025650" y="3101975"/>
          <p14:tracePt t="11081" x="2025650" y="3078163"/>
          <p14:tracePt t="11088" x="2025650" y="3054350"/>
          <p14:tracePt t="11096" x="2025650" y="3038475"/>
          <p14:tracePt t="11104" x="2025650" y="3014663"/>
          <p14:tracePt t="11112" x="2025650" y="3006725"/>
          <p14:tracePt t="11121" x="2017713" y="2998788"/>
          <p14:tracePt t="11129" x="2017713" y="2990850"/>
          <p14:tracePt t="11137" x="2017713" y="2982913"/>
          <p14:tracePt t="11144" x="2017713" y="2974975"/>
          <p14:tracePt t="11153" x="2009775" y="2974975"/>
          <p14:tracePt t="11177" x="2009775" y="2967038"/>
          <p14:tracePt t="11520" x="2009775" y="2959100"/>
          <p14:tracePt t="11537" x="2009775" y="2951163"/>
          <p14:tracePt t="11560" x="2009775" y="2943225"/>
          <p14:tracePt t="11576" x="2009775" y="2935288"/>
          <p14:tracePt t="11617" x="2001838" y="2927350"/>
          <p14:tracePt t="15008" x="2009775" y="2927350"/>
          <p14:tracePt t="15024" x="2009775" y="2919413"/>
          <p14:tracePt t="15041" x="2009775" y="2909888"/>
          <p14:tracePt t="15048" x="2009775" y="2901950"/>
          <p14:tracePt t="15056" x="2009775" y="2886075"/>
          <p14:tracePt t="15065" x="2009775" y="2854325"/>
          <p14:tracePt t="15073" x="2009775" y="2806700"/>
          <p14:tracePt t="15080" x="2009775" y="2735263"/>
          <p14:tracePt t="15089" x="2009775" y="2655888"/>
          <p14:tracePt t="15096" x="2017713" y="2566988"/>
          <p14:tracePt t="15105" x="2025650" y="2479675"/>
          <p14:tracePt t="15113" x="2033588" y="2392363"/>
          <p14:tracePt t="15121" x="2049463" y="2289175"/>
          <p14:tracePt t="15128" x="2073275" y="2144713"/>
          <p14:tracePt t="15137" x="2097088" y="2025650"/>
          <p14:tracePt t="15145" x="2112963" y="1922463"/>
          <p14:tracePt t="15152" x="2136775" y="1801813"/>
          <p14:tracePt t="15160" x="2152650" y="1714500"/>
          <p14:tracePt t="15169" x="2160588" y="1619250"/>
          <p14:tracePt t="15177" x="2176463" y="1514475"/>
          <p14:tracePt t="15185" x="2184400" y="1379538"/>
          <p14:tracePt t="15192" x="2200275" y="1252538"/>
          <p14:tracePt t="15201" x="2216150" y="1163638"/>
          <p14:tracePt t="15208" x="2224088" y="1076325"/>
          <p14:tracePt t="15216" x="2239963" y="1004888"/>
          <p14:tracePt t="15224" x="2255838" y="949325"/>
          <p14:tracePt t="15233" x="2265363" y="877888"/>
          <p14:tracePt t="15240" x="2281238" y="828675"/>
          <p14:tracePt t="15249" x="2289175" y="781050"/>
          <p14:tracePt t="15256" x="2297113" y="733425"/>
          <p14:tracePt t="15265" x="2305050" y="701675"/>
          <p14:tracePt t="15273" x="2312988" y="669925"/>
          <p14:tracePt t="15280" x="2312988" y="638175"/>
          <p14:tracePt t="15288" x="2320925" y="606425"/>
          <p14:tracePt t="15296" x="2328863" y="582613"/>
          <p14:tracePt t="15304" x="2328863" y="550863"/>
          <p14:tracePt t="15312" x="2336800" y="527050"/>
          <p14:tracePt t="15321" x="2336800" y="509588"/>
          <p14:tracePt t="15328" x="2336800" y="493713"/>
          <p14:tracePt t="15336" x="2336800" y="485775"/>
          <p14:tracePt t="15369" x="2336800" y="477838"/>
          <p14:tracePt t="15384" x="2336800" y="485775"/>
          <p14:tracePt t="15392" x="2320925" y="509588"/>
          <p14:tracePt t="15401" x="2289175" y="558800"/>
          <p14:tracePt t="15408" x="2255838" y="614363"/>
          <p14:tracePt t="15416" x="2208213" y="717550"/>
          <p14:tracePt t="15424" x="2160588" y="836613"/>
          <p14:tracePt t="15432" x="2112963" y="973138"/>
          <p14:tracePt t="15440" x="2073275" y="1123950"/>
          <p14:tracePt t="15448" x="2041525" y="1268413"/>
          <p14:tracePt t="15456" x="2001838" y="1419225"/>
          <p14:tracePt t="15465" x="1978025" y="1563688"/>
          <p14:tracePt t="15472" x="1954213" y="1722438"/>
          <p14:tracePt t="15481" x="1946275" y="1857375"/>
          <p14:tracePt t="15488" x="1938338" y="1985963"/>
          <p14:tracePt t="15496" x="1938338" y="2081213"/>
          <p14:tracePt t="15505" x="1938338" y="2184400"/>
          <p14:tracePt t="15512" x="1946275" y="2297113"/>
          <p14:tracePt t="15521" x="1962150" y="2376488"/>
          <p14:tracePt t="15528" x="1985963" y="2455863"/>
          <p14:tracePt t="15537" x="2001838" y="2519363"/>
          <p14:tracePt t="15545" x="2017713" y="2559050"/>
          <p14:tracePt t="15553" x="2033588" y="2592388"/>
          <p14:tracePt t="15561" x="2033588" y="2600325"/>
          <p14:tracePt t="15576" x="2041525" y="2608263"/>
          <p14:tracePt t="15609" x="2041525" y="2616200"/>
          <p14:tracePt t="15632" x="2049463" y="2616200"/>
          <p14:tracePt t="15640" x="2049463" y="2608263"/>
          <p14:tracePt t="15648" x="2049463" y="2592388"/>
          <p14:tracePt t="15656" x="2049463" y="2576513"/>
          <p14:tracePt t="15665" x="2049463" y="2566988"/>
          <p14:tracePt t="15673" x="2049463" y="2559050"/>
          <p14:tracePt t="15705" x="2049463" y="2551113"/>
          <p14:tracePt t="15720" x="2049463" y="2559050"/>
          <p14:tracePt t="15728" x="2057400" y="2584450"/>
          <p14:tracePt t="15737" x="2073275" y="2632075"/>
          <p14:tracePt t="15745" x="2081213" y="2703513"/>
          <p14:tracePt t="15753" x="2105025" y="2790825"/>
          <p14:tracePt t="15761" x="2128838" y="2894013"/>
          <p14:tracePt t="15768" x="2144713" y="2974975"/>
          <p14:tracePt t="15776" x="2160588" y="3054350"/>
          <p14:tracePt t="15784" x="2176463" y="3125788"/>
          <p14:tracePt t="15792" x="2184400" y="3165475"/>
          <p14:tracePt t="15801" x="2184400" y="3189288"/>
          <p14:tracePt t="15865" x="2184400" y="3197225"/>
          <p14:tracePt t="15873" x="2184400" y="3205163"/>
          <p14:tracePt t="15913" x="2176463" y="3205163"/>
          <p14:tracePt t="15928" x="2168525" y="3197225"/>
          <p14:tracePt t="15945" x="2160588" y="3197225"/>
          <p14:tracePt t="15953" x="2152650" y="3189288"/>
          <p14:tracePt t="15961" x="2144713" y="3173413"/>
          <p14:tracePt t="15969" x="2128838" y="3149600"/>
          <p14:tracePt t="15976" x="2112963" y="3133725"/>
          <p14:tracePt t="15984" x="2081213" y="3101975"/>
          <p14:tracePt t="15992" x="2033588" y="3070225"/>
          <p14:tracePt t="16000" x="1985963" y="3038475"/>
          <p14:tracePt t="16008" x="1946275" y="3006725"/>
          <p14:tracePt t="16017" x="1905000" y="2990850"/>
          <p14:tracePt t="16024" x="1881188" y="2974975"/>
          <p14:tracePt t="16032" x="1857375" y="2967038"/>
          <p14:tracePt t="16153" x="1865313" y="2967038"/>
          <p14:tracePt t="16160" x="1873250" y="2967038"/>
          <p14:tracePt t="16169" x="1881188" y="2967038"/>
          <p14:tracePt t="16185" x="1889125" y="2967038"/>
          <p14:tracePt t="16192" x="1889125" y="2959100"/>
          <p14:tracePt t="16201" x="1897063" y="2951163"/>
          <p14:tracePt t="16208" x="1905000" y="2943225"/>
          <p14:tracePt t="16217" x="1912938" y="2935288"/>
          <p14:tracePt t="16224" x="1922463" y="2927350"/>
          <p14:tracePt t="16232" x="1930400" y="2919413"/>
          <p14:tracePt t="16240" x="1930400" y="2909888"/>
          <p14:tracePt t="16248" x="1938338" y="2901950"/>
          <p14:tracePt t="16313" x="1938338" y="2894013"/>
          <p14:tracePt t="16385" x="1946275" y="2894013"/>
          <p14:tracePt t="16408" x="1954213" y="2894013"/>
          <p14:tracePt t="16417" x="1962150" y="2894013"/>
          <p14:tracePt t="16425" x="1978025" y="2901950"/>
          <p14:tracePt t="16432" x="1993900" y="2901950"/>
          <p14:tracePt t="16440" x="2009775" y="2901950"/>
          <p14:tracePt t="16448" x="2025650" y="2894013"/>
          <p14:tracePt t="16457" x="2041525" y="2878138"/>
          <p14:tracePt t="16465" x="2057400" y="2870200"/>
          <p14:tracePt t="16729" x="2057400" y="2862263"/>
          <p14:tracePt t="16737" x="2065338" y="2862263"/>
          <p14:tracePt t="16760" x="2073275" y="2870200"/>
          <p14:tracePt t="16777" x="2081213" y="2878138"/>
          <p14:tracePt t="16793" x="2089150" y="2886075"/>
          <p14:tracePt t="16800" x="2097088" y="2894013"/>
          <p14:tracePt t="16808" x="2105025" y="2901950"/>
          <p14:tracePt t="16816" x="2120900" y="2919413"/>
          <p14:tracePt t="16824" x="2128838" y="2927350"/>
          <p14:tracePt t="16832" x="2136775" y="2927350"/>
          <p14:tracePt t="16841" x="2144713" y="2927350"/>
          <p14:tracePt t="17025" x="2144713" y="2919413"/>
          <p14:tracePt t="17032" x="2144713" y="2909888"/>
          <p14:tracePt t="17041" x="2144713" y="2901950"/>
          <p14:tracePt t="17049" x="2144713" y="2894013"/>
          <p14:tracePt t="17056" x="2144713" y="2886075"/>
          <p14:tracePt t="17065" x="2144713" y="2878138"/>
          <p14:tracePt t="17072" x="2144713" y="2870200"/>
          <p14:tracePt t="17080" x="2144713" y="2862263"/>
          <p14:tracePt t="17088" x="2144713" y="2854325"/>
          <p14:tracePt t="17096" x="2144713" y="2846388"/>
          <p14:tracePt t="17113" x="2144713" y="2838450"/>
          <p14:tracePt t="17120" x="2136775" y="2838450"/>
          <p14:tracePt t="17801" x="2128838" y="2854325"/>
          <p14:tracePt t="17808" x="2128838" y="2878138"/>
          <p14:tracePt t="17817" x="2128838" y="2919413"/>
          <p14:tracePt t="17824" x="2128838" y="2967038"/>
          <p14:tracePt t="17833" x="2160588" y="3046413"/>
          <p14:tracePt t="17841" x="2208213" y="3125788"/>
          <p14:tracePt t="17849" x="2273300" y="3221038"/>
          <p14:tracePt t="17857" x="2360613" y="3333750"/>
          <p14:tracePt t="17865" x="2471738" y="3429000"/>
          <p14:tracePt t="17873" x="2598738" y="3548063"/>
          <p14:tracePt t="17882" x="2735263" y="3652838"/>
          <p14:tracePt t="17889" x="2917825" y="3779838"/>
          <p14:tracePt t="17896" x="3094038" y="3890963"/>
          <p14:tracePt t="17904" x="3268663" y="3971925"/>
          <p14:tracePt t="17912" x="3429000" y="4027488"/>
          <p14:tracePt t="17921" x="3563938" y="4075113"/>
          <p14:tracePt t="17928" x="3676650" y="4098925"/>
          <p14:tracePt t="17936" x="3756025" y="4114800"/>
          <p14:tracePt t="17945" x="3835400" y="4114800"/>
          <p14:tracePt t="17953" x="3883025" y="4114800"/>
          <p14:tracePt t="17961" x="3906838" y="4106863"/>
          <p14:tracePt t="17968" x="3922713" y="4098925"/>
          <p14:tracePt t="17976" x="3922713" y="4090988"/>
          <p14:tracePt t="17984" x="3930650" y="4083050"/>
          <p14:tracePt t="17992" x="3930650" y="4067175"/>
          <p14:tracePt t="18001" x="3930650" y="4059238"/>
          <p14:tracePt t="18008" x="3922713" y="4035425"/>
          <p14:tracePt t="18016" x="3906838" y="4019550"/>
          <p14:tracePt t="18025" x="3890963" y="3987800"/>
          <p14:tracePt t="18032" x="3867150" y="3956050"/>
          <p14:tracePt t="18040" x="3835400" y="3930650"/>
          <p14:tracePt t="18048" x="3787775" y="3883025"/>
          <p14:tracePt t="18057" x="3756025" y="3843338"/>
          <p14:tracePt t="18065" x="3708400" y="3803650"/>
          <p14:tracePt t="18073" x="3660775" y="3763963"/>
          <p14:tracePt t="18081" x="3619500" y="3724275"/>
          <p14:tracePt t="18089" x="3579813" y="3692525"/>
          <p14:tracePt t="18096" x="3540125" y="3660775"/>
          <p14:tracePt t="18104" x="3500438" y="3629025"/>
          <p14:tracePt t="18112" x="3460750" y="3605213"/>
          <p14:tracePt t="18120" x="3421063" y="3587750"/>
          <p14:tracePt t="18128" x="3397250" y="3579813"/>
          <p14:tracePt t="18136" x="3373438" y="3571875"/>
          <p14:tracePt t="18145" x="3349625" y="3571875"/>
          <p14:tracePt t="18153" x="3341688" y="3571875"/>
          <p14:tracePt t="18160" x="3333750" y="3571875"/>
          <p14:tracePt t="18168" x="3325813" y="3571875"/>
          <p14:tracePt t="18176" x="3317875" y="3571875"/>
          <p14:tracePt t="18249" x="3308350" y="3571875"/>
          <p14:tracePt t="18265" x="3300413" y="3571875"/>
          <p14:tracePt t="18297" x="3292475" y="3571875"/>
          <p14:tracePt t="18304" x="3292475" y="3563938"/>
          <p14:tracePt t="18312" x="3284538" y="3563938"/>
          <p14:tracePt t="18321" x="3276600" y="3556000"/>
          <p14:tracePt t="18328" x="3268663" y="3548063"/>
          <p14:tracePt t="18337" x="3260725" y="3540125"/>
          <p14:tracePt t="18344" x="3244850" y="3532188"/>
          <p14:tracePt t="18353" x="3236913" y="3524250"/>
          <p14:tracePt t="18361" x="3221038" y="3516313"/>
          <p14:tracePt t="18368" x="3205163" y="3508375"/>
          <p14:tracePt t="18376" x="3189288" y="3500438"/>
          <p14:tracePt t="18385" x="3173413" y="3492500"/>
          <p14:tracePt t="18392" x="3157538" y="3492500"/>
          <p14:tracePt t="18401" x="3149600" y="3484563"/>
          <p14:tracePt t="18408" x="3141663" y="3484563"/>
          <p14:tracePt t="18416" x="3133725" y="3476625"/>
          <p14:tracePt t="18432" x="3125788" y="3468688"/>
          <p14:tracePt t="21873" x="3125788" y="3460750"/>
          <p14:tracePt t="21889" x="3117850" y="3460750"/>
          <p14:tracePt t="21904" x="3109913" y="3460750"/>
          <p14:tracePt t="21912" x="3101975" y="3452813"/>
          <p14:tracePt t="21920" x="3094038" y="3452813"/>
          <p14:tracePt t="21928" x="3078163" y="3452813"/>
          <p14:tracePt t="21936" x="3062288" y="3452813"/>
          <p14:tracePt t="21944" x="3046413" y="3460750"/>
          <p14:tracePt t="21965" x="3022600" y="3476625"/>
          <p14:tracePt t="21968" x="3022600" y="3484563"/>
          <p14:tracePt t="21976" x="3022600" y="3500438"/>
          <p14:tracePt t="21984" x="3022600" y="3516313"/>
          <p14:tracePt t="21992" x="3022600" y="3540125"/>
          <p14:tracePt t="22001" x="3022600" y="3579813"/>
          <p14:tracePt t="22008" x="3022600" y="3652838"/>
          <p14:tracePt t="22016" x="3038475" y="3756025"/>
          <p14:tracePt t="22025" x="3094038" y="4003675"/>
          <p14:tracePt t="22032" x="3149600" y="4281488"/>
          <p14:tracePt t="22040" x="3252788" y="4624388"/>
          <p14:tracePt t="22048" x="3381375" y="4992688"/>
          <p14:tracePt t="22056" x="3532188" y="5367338"/>
          <p14:tracePt t="22065" x="3724275" y="5741988"/>
          <p14:tracePt t="22072" x="3978275" y="6164263"/>
          <p14:tracePt t="22080" x="4241800" y="6562725"/>
          <p14:tracePt t="22353" x="1778000" y="6594475"/>
          <p14:tracePt t="22360" x="1530350" y="6467475"/>
          <p14:tracePt t="22369" x="1371600" y="6380163"/>
          <p14:tracePt t="22376" x="1300163" y="6330950"/>
          <p14:tracePt t="22385" x="1260475" y="6291263"/>
          <p14:tracePt t="22392" x="1244600" y="6251575"/>
          <p14:tracePt t="22401" x="1244600" y="6219825"/>
          <p14:tracePt t="22408" x="1244600" y="6188075"/>
          <p14:tracePt t="22417" x="1252538" y="6156325"/>
          <p14:tracePt t="22425" x="1268413" y="6108700"/>
          <p14:tracePt t="22432" x="1292225" y="6069013"/>
          <p14:tracePt t="22441" x="1316038" y="6029325"/>
          <p14:tracePt t="22449" x="1339850" y="5988050"/>
          <p14:tracePt t="22456" x="1363663" y="5956300"/>
          <p14:tracePt t="22464" x="1387475" y="5924550"/>
          <p14:tracePt t="22473" x="1411288" y="5892800"/>
          <p14:tracePt t="22480" x="1435100" y="5868988"/>
          <p14:tracePt t="22489" x="1458913" y="5845175"/>
          <p14:tracePt t="22496" x="1474788" y="5829300"/>
          <p14:tracePt t="22505" x="1482725" y="5813425"/>
          <p14:tracePt t="22512" x="1490663" y="5805488"/>
          <p14:tracePt t="22521" x="1506538" y="5797550"/>
          <p14:tracePt t="22528" x="1506538" y="5789613"/>
          <p14:tracePt t="22536" x="1514475" y="5781675"/>
          <p14:tracePt t="22544" x="1522413" y="5773738"/>
          <p14:tracePt t="22553" x="1522413" y="5765800"/>
          <p14:tracePt t="23321" x="1530350" y="5765800"/>
          <p14:tracePt t="23336" x="1546225" y="5757863"/>
          <p14:tracePt t="23345" x="1554163" y="5741988"/>
          <p14:tracePt t="23352" x="1579563" y="5726113"/>
          <p14:tracePt t="23360" x="1611313" y="5710238"/>
          <p14:tracePt t="23368" x="1627188" y="5694363"/>
          <p14:tracePt t="23376" x="1643063" y="5686425"/>
          <p14:tracePt t="23384" x="1658938" y="5670550"/>
          <p14:tracePt t="23392" x="1666875" y="5670550"/>
          <p14:tracePt t="23400" x="1674813" y="5662613"/>
          <p14:tracePt t="23409" x="1682750" y="5653088"/>
          <p14:tracePt t="23416" x="1690688" y="5645150"/>
          <p14:tracePt t="23424" x="1714500" y="5629275"/>
          <p14:tracePt t="23432" x="1730375" y="5613400"/>
          <p14:tracePt t="23440" x="1746250" y="5597525"/>
          <p14:tracePt t="23449" x="1762125" y="5589588"/>
          <p14:tracePt t="23456" x="1770063" y="5581650"/>
          <p14:tracePt t="23464" x="1778000" y="5565775"/>
          <p14:tracePt t="23473" x="1793875" y="5541963"/>
          <p14:tracePt t="23481" x="1801813" y="5494338"/>
          <p14:tracePt t="23488" x="1817688" y="5454650"/>
          <p14:tracePt t="23497" x="1833563" y="5407025"/>
          <p14:tracePt t="23505" x="1857375" y="5359400"/>
          <p14:tracePt t="23512" x="1873250" y="5310188"/>
          <p14:tracePt t="23521" x="1897063" y="5270500"/>
          <p14:tracePt t="23529" x="1922463" y="5230813"/>
          <p14:tracePt t="23537" x="1938338" y="5207000"/>
          <p14:tracePt t="23544" x="1954213" y="5191125"/>
          <p14:tracePt t="23553" x="1954213" y="5183188"/>
          <p14:tracePt t="23561" x="1962150" y="5175250"/>
          <p14:tracePt t="23568" x="1962150" y="5167313"/>
          <p14:tracePt t="23585" x="1954213" y="5159375"/>
          <p14:tracePt t="23592" x="1946275" y="5159375"/>
          <p14:tracePt t="23601" x="1930400" y="5151438"/>
          <p14:tracePt t="23609" x="1922463" y="5151438"/>
          <p14:tracePt t="23616" x="1922463" y="5143500"/>
          <p14:tracePt t="23688" x="1912938" y="5143500"/>
          <p14:tracePt t="23729" x="1912938" y="5135563"/>
          <p14:tracePt t="23753" x="1912938" y="5127625"/>
          <p14:tracePt t="23760" x="1922463" y="5119688"/>
          <p14:tracePt t="23769" x="1930400" y="5103813"/>
          <p14:tracePt t="23776" x="1938338" y="5095875"/>
          <p14:tracePt t="23784" x="1946275" y="5087938"/>
          <p14:tracePt t="23793" x="1954213" y="5080000"/>
          <p14:tracePt t="23801" x="1962150" y="5072063"/>
          <p14:tracePt t="23817" x="1970088" y="5064125"/>
          <p14:tracePt t="23832" x="1978025" y="5064125"/>
          <p14:tracePt t="23849" x="1978025" y="5056188"/>
          <p14:tracePt t="23857" x="1985963" y="5056188"/>
          <p14:tracePt t="23865" x="1993900" y="5056188"/>
          <p14:tracePt t="23872" x="2009775" y="5048250"/>
          <p14:tracePt t="23882" x="2017713" y="5048250"/>
          <p14:tracePt t="23889" x="2033588" y="5040313"/>
          <p14:tracePt t="23896" x="2049463" y="5040313"/>
          <p14:tracePt t="23904" x="2065338" y="5040313"/>
          <p14:tracePt t="23912" x="2097088" y="5032375"/>
          <p14:tracePt t="23921" x="2120900" y="5032375"/>
          <p14:tracePt t="23929" x="2144713" y="5024438"/>
          <p14:tracePt t="23936" x="2176463" y="5024438"/>
          <p14:tracePt t="23944" x="2200275" y="5016500"/>
          <p14:tracePt t="23952" x="2224088" y="5016500"/>
          <p14:tracePt t="23960" x="2255838" y="5008563"/>
          <p14:tracePt t="23969" x="2289175" y="5000625"/>
          <p14:tracePt t="23976" x="2305050" y="4992688"/>
          <p14:tracePt t="23985" x="2328863" y="4984750"/>
          <p14:tracePt t="23992" x="2344738" y="4976813"/>
          <p14:tracePt t="24001" x="2352675" y="4967288"/>
          <p14:tracePt t="24008" x="2360613" y="4959350"/>
          <p14:tracePt t="24017" x="2360613" y="4943475"/>
          <p14:tracePt t="24024" x="2368550" y="4927600"/>
          <p14:tracePt t="24032" x="2368550" y="4919663"/>
          <p14:tracePt t="24041" x="2368550" y="4903788"/>
          <p14:tracePt t="24049" x="2368550" y="4887913"/>
          <p14:tracePt t="24057" x="2368550" y="4879975"/>
          <p14:tracePt t="24065" x="2368550" y="4856163"/>
          <p14:tracePt t="24073" x="2360613" y="4848225"/>
          <p14:tracePt t="24080" x="2344738" y="4824413"/>
          <p14:tracePt t="24089" x="2305050" y="4800600"/>
          <p14:tracePt t="24096" x="2273300" y="4784725"/>
          <p14:tracePt t="24105" x="2232025" y="4760913"/>
          <p14:tracePt t="24112" x="2192338" y="4745038"/>
          <p14:tracePt t="24121" x="2128838" y="4721225"/>
          <p14:tracePt t="24128" x="2073275" y="4713288"/>
          <p14:tracePt t="24136" x="2025650" y="4697413"/>
          <p14:tracePt t="24144" x="1970088" y="4689475"/>
          <p14:tracePt t="24153" x="1922463" y="4689475"/>
          <p14:tracePt t="24160" x="1889125" y="4697413"/>
          <p14:tracePt t="24169" x="1857375" y="4705350"/>
          <p14:tracePt t="24176" x="1809750" y="4729163"/>
          <p14:tracePt t="24184" x="1754188" y="4752975"/>
          <p14:tracePt t="24192" x="1706563" y="4792663"/>
          <p14:tracePt t="24200" x="1651000" y="4848225"/>
          <p14:tracePt t="24208" x="1611313" y="4903788"/>
          <p14:tracePt t="24217" x="1587500" y="4976813"/>
          <p14:tracePt t="24224" x="1571625" y="5040313"/>
          <p14:tracePt t="24232" x="1562100" y="5095875"/>
          <p14:tracePt t="24240" x="1562100" y="5159375"/>
          <p14:tracePt t="24249" x="1562100" y="5214938"/>
          <p14:tracePt t="24257" x="1579563" y="5262563"/>
          <p14:tracePt t="24265" x="1595438" y="5310188"/>
          <p14:tracePt t="24273" x="1619250" y="5343525"/>
          <p14:tracePt t="24280" x="1658938" y="5375275"/>
          <p14:tracePt t="24289" x="1706563" y="5407025"/>
          <p14:tracePt t="24297" x="1785938" y="5430838"/>
          <p14:tracePt t="24305" x="1912938" y="5454650"/>
          <p14:tracePt t="24313" x="2065338" y="5462588"/>
          <p14:tracePt t="24321" x="2232025" y="5462588"/>
          <p14:tracePt t="24328" x="2392363" y="5454650"/>
          <p14:tracePt t="24336" x="2551113" y="5422900"/>
          <p14:tracePt t="24344" x="2687638" y="5391150"/>
          <p14:tracePt t="24353" x="2782888" y="5359400"/>
          <p14:tracePt t="24361" x="2878138" y="5310188"/>
          <p14:tracePt t="24368" x="2941638" y="5278438"/>
          <p14:tracePt t="24376" x="2990850" y="5238750"/>
          <p14:tracePt t="24384" x="3014663" y="5207000"/>
          <p14:tracePt t="24392" x="3022600" y="5191125"/>
          <p14:tracePt t="24401" x="3022600" y="5159375"/>
          <p14:tracePt t="24409" x="3022600" y="5127625"/>
          <p14:tracePt t="24417" x="3006725" y="5087938"/>
          <p14:tracePt t="24425" x="2982913" y="5040313"/>
          <p14:tracePt t="24433" x="2941638" y="4992688"/>
          <p14:tracePt t="24440" x="2901950" y="4951413"/>
          <p14:tracePt t="24449" x="2846388" y="4911725"/>
          <p14:tracePt t="24456" x="2782888" y="4879975"/>
          <p14:tracePt t="24464" x="2711450" y="4856163"/>
          <p14:tracePt t="24473" x="2647950" y="4840288"/>
          <p14:tracePt t="24480" x="2582863" y="4832350"/>
          <p14:tracePt t="24489" x="2527300" y="4832350"/>
          <p14:tracePt t="24496" x="2487613" y="4832350"/>
          <p14:tracePt t="24505" x="2447925" y="4848225"/>
          <p14:tracePt t="24512" x="2416175" y="4864100"/>
          <p14:tracePt t="24521" x="2392363" y="4879975"/>
          <p14:tracePt t="24529" x="2376488" y="4887913"/>
          <p14:tracePt t="24537" x="2376488" y="4911725"/>
          <p14:tracePt t="24544" x="2368550" y="4927600"/>
          <p14:tracePt t="24552" x="2368550" y="4951413"/>
          <p14:tracePt t="24560" x="2368550" y="4976813"/>
          <p14:tracePt t="24569" x="2376488" y="5008563"/>
          <p14:tracePt t="24576" x="2400300" y="5040313"/>
          <p14:tracePt t="24585" x="2416175" y="5064125"/>
          <p14:tracePt t="24592" x="2432050" y="5087938"/>
          <p14:tracePt t="24601" x="2447925" y="5103813"/>
          <p14:tracePt t="24608" x="2455863" y="5111750"/>
          <p14:tracePt t="24616" x="2463800" y="5111750"/>
          <p14:tracePt t="24873" x="2471738" y="5111750"/>
          <p14:tracePt t="25169" x="2463800" y="5111750"/>
          <p14:tracePt t="25177" x="2455863" y="5103813"/>
          <p14:tracePt t="25184" x="2447925" y="5103813"/>
          <p14:tracePt t="25193" x="2424113" y="5095875"/>
          <p14:tracePt t="25200" x="2392363" y="5087938"/>
          <p14:tracePt t="25209" x="2368550" y="5087938"/>
          <p14:tracePt t="25217" x="2336800" y="5080000"/>
          <p14:tracePt t="25224" x="2289175" y="5064125"/>
          <p14:tracePt t="25232" x="2239963" y="5064125"/>
          <p14:tracePt t="25241" x="2192338" y="5048250"/>
          <p14:tracePt t="25249" x="2112963" y="5032375"/>
          <p14:tracePt t="25257" x="2049463" y="5024438"/>
          <p14:tracePt t="25264" x="1993900" y="5008563"/>
          <p14:tracePt t="25272" x="1946275" y="5000625"/>
          <p14:tracePt t="25280" x="1912938" y="5000625"/>
          <p14:tracePt t="25288" x="1889125" y="4992688"/>
          <p14:tracePt t="25296" x="1865313" y="4984750"/>
          <p14:tracePt t="25305" x="1857375" y="4984750"/>
          <p14:tracePt t="25312" x="1849438" y="4984750"/>
          <p14:tracePt t="25473" x="1841500" y="4984750"/>
          <p14:tracePt t="25785" x="1849438" y="4984750"/>
          <p14:tracePt t="25817" x="1857375" y="4984750"/>
          <p14:tracePt t="25833" x="1865313" y="4984750"/>
          <p14:tracePt t="25873" x="1873250" y="4984750"/>
          <p14:tracePt t="25905" x="1873250" y="4976813"/>
          <p14:tracePt t="25953" x="1881188" y="4976813"/>
          <p14:tracePt t="26401" x="1889125" y="4976813"/>
          <p14:tracePt t="26416" x="1897063" y="4976813"/>
          <p14:tracePt t="26440" x="1905000" y="4976813"/>
          <p14:tracePt t="26849" x="1912938" y="4976813"/>
          <p14:tracePt t="26865" x="1922463" y="4976813"/>
          <p14:tracePt t="26880" x="1930400" y="4967288"/>
          <p14:tracePt t="26897" x="1938338" y="4967288"/>
          <p14:tracePt t="26905" x="1946275" y="4967288"/>
          <p14:tracePt t="26912" x="1954213" y="4967288"/>
          <p14:tracePt t="26921" x="1962150" y="4967288"/>
          <p14:tracePt t="26929" x="1978025" y="4959350"/>
          <p14:tracePt t="26936" x="1985963" y="4959350"/>
          <p14:tracePt t="26944" x="1993900" y="4959350"/>
          <p14:tracePt t="26953" x="2009775" y="4959350"/>
          <p14:tracePt t="26960" x="2025650" y="4959350"/>
          <p14:tracePt t="26968" x="2033588" y="4959350"/>
          <p14:tracePt t="26976" x="2049463" y="4959350"/>
          <p14:tracePt t="26985" x="2057400" y="4959350"/>
          <p14:tracePt t="26992" x="2073275" y="4951413"/>
          <p14:tracePt t="27000" x="2081213" y="4951413"/>
          <p14:tracePt t="27017" x="2097088" y="4951413"/>
          <p14:tracePt t="27024" x="2105025" y="4943475"/>
          <p14:tracePt t="27032" x="2112963" y="4943475"/>
          <p14:tracePt t="27041" x="2120900" y="4943475"/>
          <p14:tracePt t="27049" x="2136775" y="4943475"/>
          <p14:tracePt t="27057" x="2152650" y="4935538"/>
          <p14:tracePt t="27065" x="2160588" y="4935538"/>
          <p14:tracePt t="27072" x="2176463" y="4935538"/>
          <p14:tracePt t="27081" x="2192338" y="4927600"/>
          <p14:tracePt t="27088" x="2200275" y="4927600"/>
          <p14:tracePt t="27096" x="2208213" y="4927600"/>
          <p14:tracePt t="27104" x="2216150" y="4927600"/>
          <p14:tracePt t="27144" x="2224088" y="4927600"/>
          <p14:tracePt t="27288" x="2216150" y="4927600"/>
          <p14:tracePt t="27296" x="2208213" y="4927600"/>
          <p14:tracePt t="27305" x="2200275" y="4927600"/>
          <p14:tracePt t="27320" x="2192338" y="4927600"/>
          <p14:tracePt t="27353" x="2184400" y="4927600"/>
          <p14:tracePt t="27385" x="2176463" y="4927600"/>
          <p14:tracePt t="27425" x="2168525" y="4927600"/>
          <p14:tracePt t="27512" x="2160588" y="4927600"/>
          <p14:tracePt t="27529" x="2152650" y="4927600"/>
          <p14:tracePt t="27545" x="2144713" y="4927600"/>
          <p14:tracePt t="27561" x="2136775" y="4927600"/>
          <p14:tracePt t="27576" x="2128838" y="4919663"/>
          <p14:tracePt t="27585" x="2120900" y="4919663"/>
          <p14:tracePt t="27601" x="2112963" y="4911725"/>
          <p14:tracePt t="27608" x="2105025" y="4911725"/>
          <p14:tracePt t="27625" x="2097088" y="4911725"/>
          <p14:tracePt t="27648" x="2089150" y="4911725"/>
          <p14:tracePt t="27672" x="2081213" y="4911725"/>
          <p14:tracePt t="27713" x="2073275" y="4911725"/>
          <p14:tracePt t="27888" x="2065338" y="4911725"/>
          <p14:tracePt t="28168" x="2057400" y="4903788"/>
          <p14:tracePt t="28192" x="2057400" y="4895850"/>
          <p14:tracePt t="28209" x="2057400" y="4887913"/>
          <p14:tracePt t="28217" x="2065338" y="4887913"/>
          <p14:tracePt t="28224" x="2065338" y="4879975"/>
          <p14:tracePt t="28248" x="2073275" y="4879975"/>
          <p14:tracePt t="28257" x="2081213" y="4879975"/>
          <p14:tracePt t="28265" x="2105025" y="4911725"/>
          <p14:tracePt t="28272" x="2144713" y="4959350"/>
          <p14:tracePt t="28280" x="2208213" y="5016500"/>
          <p14:tracePt t="28289" x="2297113" y="5095875"/>
          <p14:tracePt t="28296" x="2384425" y="5183188"/>
          <p14:tracePt t="28305" x="2495550" y="5270500"/>
          <p14:tracePt t="28312" x="2632075" y="5375275"/>
          <p14:tracePt t="28320" x="2751138" y="5470525"/>
          <p14:tracePt t="28328" x="2838450" y="5534025"/>
          <p14:tracePt t="28337" x="2894013" y="5573713"/>
          <p14:tracePt t="28344" x="2949575" y="5605463"/>
          <p14:tracePt t="28352" x="2998788" y="5629275"/>
          <p14:tracePt t="28360" x="3046413" y="5645150"/>
          <p14:tracePt t="28369" x="3078163" y="5645150"/>
          <p14:tracePt t="28376" x="3109913" y="5653088"/>
          <p14:tracePt t="28385" x="3125788" y="5653088"/>
          <p14:tracePt t="28392" x="3133725" y="5653088"/>
          <p14:tracePt t="28400" x="3149600" y="5653088"/>
          <p14:tracePt t="28408" x="3149600" y="5645150"/>
          <p14:tracePt t="28424" x="3149600" y="5637213"/>
          <p14:tracePt t="28432" x="3149600" y="5621338"/>
          <p14:tracePt t="28440" x="3149600" y="5605463"/>
          <p14:tracePt t="28448" x="3141663" y="5589588"/>
          <p14:tracePt t="28456" x="3125788" y="5565775"/>
          <p14:tracePt t="28464" x="3117850" y="5557838"/>
          <p14:tracePt t="28473" x="3109913" y="5541963"/>
          <p14:tracePt t="28480" x="3094038" y="5526088"/>
          <p14:tracePt t="28489" x="3086100" y="5518150"/>
          <p14:tracePt t="28497" x="3070225" y="5502275"/>
          <p14:tracePt t="28504" x="3062288" y="5494338"/>
          <p14:tracePt t="28512" x="3054350" y="5486400"/>
          <p14:tracePt t="28521" x="3038475" y="5478463"/>
          <p14:tracePt t="28528" x="3030538" y="5470525"/>
          <p14:tracePt t="28537" x="3022600" y="5470525"/>
          <p14:tracePt t="28544" x="3014663" y="5462588"/>
          <p14:tracePt t="28553" x="3006725" y="5462588"/>
          <p14:tracePt t="28560" x="3006725" y="5454650"/>
          <p14:tracePt t="28577" x="2998788" y="5454650"/>
          <p14:tracePt t="28593" x="2990850" y="5454650"/>
          <p14:tracePt t="28712" x="2990850" y="5446713"/>
          <p14:tracePt t="28728" x="2998788" y="5438775"/>
          <p14:tracePt t="28736" x="2998788" y="5430838"/>
          <p14:tracePt t="28744" x="2998788" y="5422900"/>
          <p14:tracePt t="28753" x="2998788" y="5407025"/>
          <p14:tracePt t="28760" x="2998788" y="5391150"/>
          <p14:tracePt t="28768" x="3006725" y="5383213"/>
          <p14:tracePt t="28777" x="3006725" y="5375275"/>
          <p14:tracePt t="28785" x="3006725" y="5367338"/>
          <p14:tracePt t="28792" x="3006725" y="5359400"/>
          <p14:tracePt t="29153" x="2998788" y="5359400"/>
          <p14:tracePt t="29176" x="2998788" y="5351463"/>
          <p14:tracePt t="29193" x="2990850" y="5351463"/>
          <p14:tracePt t="29200" x="2990850" y="5343525"/>
          <p14:tracePt t="29224" x="2990850" y="5335588"/>
          <p14:tracePt t="29249" x="2990850" y="5327650"/>
          <p14:tracePt t="29393" x="2982913" y="5327650"/>
          <p14:tracePt t="29432" x="2982913" y="5335588"/>
          <p14:tracePt t="29441" x="2982913" y="5343525"/>
          <p14:tracePt t="29449" x="2982913" y="5351463"/>
          <p14:tracePt t="29456" x="2990850" y="5351463"/>
          <p14:tracePt t="29473" x="2990850" y="5359400"/>
          <p14:tracePt t="29480" x="2998788" y="5359400"/>
          <p14:tracePt t="29521" x="3006725" y="5359400"/>
          <p14:tracePt t="29536" x="3014663" y="5359400"/>
          <p14:tracePt t="29545" x="3014663" y="5351463"/>
          <p14:tracePt t="29552" x="3014663" y="5335588"/>
          <p14:tracePt t="29560" x="3014663" y="5327650"/>
          <p14:tracePt t="29569" x="3014663" y="5310188"/>
          <p14:tracePt t="29576" x="3014663" y="5294313"/>
          <p14:tracePt t="29584" x="3006725" y="5286375"/>
          <p14:tracePt t="29592" x="3006725" y="5278438"/>
          <p14:tracePt t="29601" x="2998788" y="5270500"/>
          <p14:tracePt t="29608" x="2990850" y="5270500"/>
          <p14:tracePt t="29617" x="2982913" y="5262563"/>
          <p14:tracePt t="29624" x="2974975" y="5262563"/>
          <p14:tracePt t="29633" x="2967038" y="5262563"/>
          <p14:tracePt t="29640" x="2957513" y="5262563"/>
          <p14:tracePt t="29649" x="2957513" y="5270500"/>
          <p14:tracePt t="29656" x="2949575" y="5278438"/>
          <p14:tracePt t="29664" x="2949575" y="5294313"/>
          <p14:tracePt t="29673" x="2949575" y="5302250"/>
          <p14:tracePt t="29681" x="2949575" y="5319713"/>
          <p14:tracePt t="29688" x="2949575" y="5335588"/>
          <p14:tracePt t="29696" x="2949575" y="5343525"/>
          <p14:tracePt t="29704" x="2957513" y="5351463"/>
          <p14:tracePt t="29712" x="2967038" y="5351463"/>
          <p14:tracePt t="29721" x="2974975" y="5359400"/>
          <p14:tracePt t="29729" x="2982913" y="5359400"/>
          <p14:tracePt t="29737" x="2998788" y="5359400"/>
          <p14:tracePt t="29744" x="3006725" y="5359400"/>
          <p14:tracePt t="29753" x="3014663" y="5359400"/>
          <p14:tracePt t="29760" x="3022600" y="5359400"/>
          <p14:tracePt t="29768" x="3030538" y="5351463"/>
          <p14:tracePt t="29785" x="3038475" y="5343525"/>
          <p14:tracePt t="29873" x="3030538" y="5351463"/>
          <p14:tracePt t="29881" x="3022600" y="5359400"/>
          <p14:tracePt t="29889" x="3022600" y="5367338"/>
          <p14:tracePt t="29896" x="3014663" y="5383213"/>
          <p14:tracePt t="29905" x="3014663" y="5391150"/>
          <p14:tracePt t="29913" x="3014663" y="5399088"/>
          <p14:tracePt t="29920" x="3014663" y="5407025"/>
          <p14:tracePt t="30041" x="3006725" y="5407025"/>
          <p14:tracePt t="30065" x="2998788" y="5407025"/>
          <p14:tracePt t="30200" x="2998788" y="5414963"/>
          <p14:tracePt t="30216" x="2998788" y="5422900"/>
          <p14:tracePt t="30241" x="2998788" y="5430838"/>
          <p14:tracePt t="30256" x="2998788" y="5438775"/>
          <p14:tracePt t="30296" x="3006725" y="5446713"/>
          <p14:tracePt t="30312" x="3014663" y="5446713"/>
          <p14:tracePt t="30321" x="3014663" y="5454650"/>
          <p14:tracePt t="30328" x="3022600" y="5454650"/>
          <p14:tracePt t="30336" x="3038475" y="5462588"/>
          <p14:tracePt t="30344" x="3078163" y="5470525"/>
          <p14:tracePt t="30352" x="3133725" y="5486400"/>
          <p14:tracePt t="30360" x="3205163" y="5502275"/>
          <p14:tracePt t="30369" x="3308350" y="5518150"/>
          <p14:tracePt t="30377" x="3476625" y="5549900"/>
          <p14:tracePt t="30385" x="3684588" y="5581650"/>
          <p14:tracePt t="30393" x="4019550" y="5629275"/>
          <p14:tracePt t="30400" x="4394200" y="5694363"/>
          <p14:tracePt t="30408" x="4816475" y="5757863"/>
          <p14:tracePt t="30416" x="5278438" y="5861050"/>
          <p14:tracePt t="30424" x="5789613" y="5980113"/>
          <p14:tracePt t="30432" x="6330950" y="6092825"/>
          <p14:tracePt t="30441" x="6985000" y="6227763"/>
          <p14:tracePt t="30449" x="7575550" y="6356350"/>
          <p14:tracePt t="30457" x="8085138" y="6459538"/>
          <p14:tracePt t="30465" x="8523288" y="6538913"/>
          <p14:tracePt t="30473" x="8899525" y="6602413"/>
          <p14:tracePt t="30481" x="9217025" y="6634163"/>
          <p14:tracePt t="30488" x="9472613" y="6657975"/>
          <p14:tracePt t="30496" x="9696450" y="6665913"/>
          <p14:tracePt t="30504" x="9831388" y="6665913"/>
          <p14:tracePt t="30512" x="9910763" y="6657975"/>
          <p14:tracePt t="30521" x="9967913" y="6650038"/>
          <p14:tracePt t="30528" x="10015538" y="6634163"/>
          <p14:tracePt t="30536" x="10039350" y="6626225"/>
          <p14:tracePt t="30545" x="10047288" y="6618288"/>
          <p14:tracePt t="30553" x="10055225" y="6610350"/>
          <p14:tracePt t="30560" x="10055225" y="6602413"/>
          <p14:tracePt t="30569" x="10055225" y="6586538"/>
          <p14:tracePt t="30576" x="10047288" y="6578600"/>
          <p14:tracePt t="30584" x="10047288" y="6570663"/>
          <p14:tracePt t="30592" x="10039350" y="6562725"/>
          <p14:tracePt t="30601" x="10039350" y="6554788"/>
          <p14:tracePt t="30608" x="10031413" y="6554788"/>
          <p14:tracePt t="30624" x="10031413" y="6546850"/>
          <p14:tracePt t="30640" x="10023475" y="6538913"/>
          <p14:tracePt t="30657" x="10015538" y="6530975"/>
          <p14:tracePt t="30664" x="10007600" y="6523038"/>
          <p14:tracePt t="30673" x="9999663" y="6515100"/>
          <p14:tracePt t="30681" x="9991725" y="6507163"/>
          <p14:tracePt t="30689" x="9983788" y="6499225"/>
          <p14:tracePt t="30697" x="9975850" y="6499225"/>
          <p14:tracePt t="30705" x="9975850" y="6491288"/>
          <p14:tracePt t="30712" x="9967913" y="6491288"/>
          <p14:tracePt t="30729" x="9959975" y="6491288"/>
          <p14:tracePt t="30744" x="9959975" y="6483350"/>
          <p14:tracePt t="30752" x="9952038" y="6483350"/>
          <p14:tracePt t="30816" x="9952038" y="6475413"/>
          <p14:tracePt t="30824" x="9944100" y="6475413"/>
          <p14:tracePt t="30832" x="9936163" y="6475413"/>
          <p14:tracePt t="30840" x="9918700" y="6459538"/>
          <p14:tracePt t="30849" x="9902825" y="6451600"/>
          <p14:tracePt t="30857" x="9879013" y="6443663"/>
          <p14:tracePt t="30864" x="9831388" y="6419850"/>
          <p14:tracePt t="30883" x="9648825" y="6364288"/>
          <p14:tracePt t="30889" x="9480550" y="6315075"/>
          <p14:tracePt t="30896" x="9258300" y="6259513"/>
          <p14:tracePt t="30904" x="8986838" y="6188075"/>
          <p14:tracePt t="30912" x="8699500" y="6132513"/>
          <p14:tracePt t="30921" x="8404225" y="6061075"/>
          <p14:tracePt t="30928" x="8124825" y="6005513"/>
          <p14:tracePt t="30937" x="7862888" y="5956300"/>
          <p14:tracePt t="30944" x="7670800" y="5916613"/>
          <p14:tracePt t="30953" x="7535863" y="5892800"/>
          <p14:tracePt t="30960" x="7454900" y="5876925"/>
          <p14:tracePt t="30969" x="7399338" y="5868988"/>
          <p14:tracePt t="30976" x="7359650" y="5861050"/>
          <p14:tracePt t="30984" x="7335838" y="5861050"/>
          <p14:tracePt t="31049" x="7327900" y="5861050"/>
          <p14:tracePt t="31145" x="7319963" y="5853113"/>
          <p14:tracePt t="31160" x="7312025" y="5845175"/>
          <p14:tracePt t="31169" x="7304088" y="5837238"/>
          <p14:tracePt t="31177" x="7288213" y="5813425"/>
          <p14:tracePt t="31185" x="7264400" y="5781675"/>
          <p14:tracePt t="31192" x="7224713" y="5718175"/>
          <p14:tracePt t="31200" x="7177088" y="5645150"/>
          <p14:tracePt t="31209" x="7104063" y="5557838"/>
          <p14:tracePt t="31217" x="7008813" y="5407025"/>
          <p14:tracePt t="31224" x="6881813" y="5222875"/>
          <p14:tracePt t="31232" x="6721475" y="5016500"/>
          <p14:tracePt t="31240" x="6538913" y="4808538"/>
          <p14:tracePt t="31249" x="6307138" y="4568825"/>
          <p14:tracePt t="31256" x="6083300" y="4354513"/>
          <p14:tracePt t="31265" x="5876925" y="4170363"/>
          <p14:tracePt t="31273" x="5684838" y="4019550"/>
          <p14:tracePt t="31280" x="5518150" y="3875088"/>
          <p14:tracePt t="31289" x="5341938" y="3756025"/>
          <p14:tracePt t="31297" x="5207000" y="3644900"/>
          <p14:tracePt t="31306" x="5087938" y="3548063"/>
          <p14:tracePt t="31313" x="5014913" y="3492500"/>
          <p14:tracePt t="31321" x="4967288" y="3436938"/>
          <p14:tracePt t="31328" x="4935538" y="3405188"/>
          <p14:tracePt t="31336" x="4919663" y="3381375"/>
          <p14:tracePt t="31344" x="4903788" y="3373438"/>
          <p14:tracePt t="31369" x="4903788" y="3365500"/>
          <p14:tracePt t="31521" x="4903788" y="3357563"/>
          <p14:tracePt t="31544" x="4927600" y="3381375"/>
          <p14:tracePt t="31552" x="4983163" y="3429000"/>
          <p14:tracePt t="31561" x="5072063" y="3508375"/>
          <p14:tracePt t="31568" x="5222875" y="3629025"/>
          <p14:tracePt t="31576" x="5486400" y="3827463"/>
          <p14:tracePt t="31584" x="5821363" y="4043363"/>
          <p14:tracePt t="31592" x="6180138" y="4257675"/>
          <p14:tracePt t="31601" x="6586538" y="4457700"/>
          <p14:tracePt t="31609" x="7072313" y="4633913"/>
          <p14:tracePt t="31616" x="7678738" y="4816475"/>
          <p14:tracePt t="31624" x="8261350" y="4951413"/>
          <p14:tracePt t="31633" x="8794750" y="5072063"/>
          <p14:tracePt t="31640" x="9274175" y="5175250"/>
          <p14:tracePt t="31649" x="9696450" y="5254625"/>
          <p14:tracePt t="31656" x="10086975" y="5302250"/>
          <p14:tracePt t="31665" x="10406063" y="5327650"/>
          <p14:tracePt t="31673" x="10709275" y="5327650"/>
          <p14:tracePt t="31680" x="10923588" y="5319713"/>
          <p14:tracePt t="31688" x="11099800" y="5294313"/>
          <p14:tracePt t="31696" x="11218863" y="5270500"/>
          <p14:tracePt t="31705" x="11282363" y="5238750"/>
          <p14:tracePt t="31713" x="11331575" y="5214938"/>
          <p14:tracePt t="31720" x="11347450" y="5191125"/>
          <p14:tracePt t="31728" x="11355388" y="5167313"/>
          <p14:tracePt t="31737" x="11355388" y="5151438"/>
          <p14:tracePt t="31744" x="11339513" y="5127625"/>
          <p14:tracePt t="31752" x="11306175" y="5087938"/>
          <p14:tracePt t="31760" x="11266488" y="5048250"/>
          <p14:tracePt t="31768" x="11226800" y="5008563"/>
          <p14:tracePt t="31776" x="11171238" y="4967288"/>
          <p14:tracePt t="31785" x="11115675" y="4935538"/>
          <p14:tracePt t="31792" x="11083925" y="4911725"/>
          <p14:tracePt t="31801" x="11060113" y="4895850"/>
          <p14:tracePt t="31808" x="11052175" y="4887913"/>
          <p14:tracePt t="31816" x="11044238" y="4879975"/>
          <p14:tracePt t="31880" x="11036300" y="4872038"/>
          <p14:tracePt t="31889" x="11028363" y="4872038"/>
          <p14:tracePt t="31896" x="11012488" y="4864100"/>
          <p14:tracePt t="31905" x="10980738" y="4864100"/>
          <p14:tracePt t="31912" x="10923588" y="4848225"/>
          <p14:tracePt t="31920" x="10828338" y="4824413"/>
          <p14:tracePt t="31928" x="10709275" y="4808538"/>
          <p14:tracePt t="31937" x="10525125" y="4784725"/>
          <p14:tracePt t="31945" x="10302875" y="4752975"/>
          <p14:tracePt t="31952" x="10031413" y="4705350"/>
          <p14:tracePt t="31960" x="9720263" y="4657725"/>
          <p14:tracePt t="31968" x="9361488" y="4592638"/>
          <p14:tracePt t="31976" x="8907463" y="4513263"/>
          <p14:tracePt t="31985" x="8467725" y="4449763"/>
          <p14:tracePt t="31993" x="8045450" y="4386263"/>
          <p14:tracePt t="32000" x="7654925" y="4338638"/>
          <p14:tracePt t="32009" x="7288213" y="4298950"/>
          <p14:tracePt t="32017" x="6937375" y="4291013"/>
          <p14:tracePt t="32024" x="6602413" y="4273550"/>
          <p14:tracePt t="32032" x="6299200" y="4281488"/>
          <p14:tracePt t="32041" x="6059488" y="4314825"/>
          <p14:tracePt t="32049" x="5861050" y="4354513"/>
          <p14:tracePt t="32056" x="5724525" y="4410075"/>
          <p14:tracePt t="32064" x="5629275" y="4457700"/>
          <p14:tracePt t="32073" x="5565775" y="4513263"/>
          <p14:tracePt t="32080" x="5526088" y="4560888"/>
          <p14:tracePt t="32088" x="5518150" y="4641850"/>
          <p14:tracePt t="32096" x="5518150" y="4713288"/>
          <p14:tracePt t="32105" x="5565775" y="4800600"/>
          <p14:tracePt t="32112" x="5661025" y="4887913"/>
          <p14:tracePt t="32120" x="5837238" y="4976813"/>
          <p14:tracePt t="32128" x="6100763" y="5064125"/>
          <p14:tracePt t="32136" x="6507163" y="5135563"/>
          <p14:tracePt t="32145" x="6961188" y="5175250"/>
          <p14:tracePt t="32152" x="7439025" y="5191125"/>
          <p14:tracePt t="32160" x="7958138" y="5167313"/>
          <p14:tracePt t="32169" x="8443913" y="5103813"/>
          <p14:tracePt t="32176" x="8891588" y="5016500"/>
          <p14:tracePt t="32184" x="9282113" y="4911725"/>
          <p14:tracePt t="32192" x="9656763" y="4768850"/>
          <p14:tracePt t="32200" x="9944100" y="4624388"/>
          <p14:tracePt t="32208" x="10190163" y="4473575"/>
          <p14:tracePt t="32216" x="10350500" y="4338638"/>
          <p14:tracePt t="32224" x="10453688" y="4210050"/>
          <p14:tracePt t="32232" x="10509250" y="4098925"/>
          <p14:tracePt t="32240" x="10533063" y="4003675"/>
          <p14:tracePt t="32249" x="10533063" y="3922713"/>
          <p14:tracePt t="32256" x="10525125" y="3867150"/>
          <p14:tracePt t="32265" x="10493375" y="3811588"/>
          <p14:tracePt t="32273" x="10453688" y="3763963"/>
          <p14:tracePt t="32280" x="10406063" y="3732213"/>
          <p14:tracePt t="32288" x="10358438" y="3716338"/>
          <p14:tracePt t="32296" x="10318750" y="3692525"/>
          <p14:tracePt t="32304" x="10287000" y="3692525"/>
          <p14:tracePt t="32312" x="10261600" y="3684588"/>
          <p14:tracePt t="32336" x="10253663" y="3684588"/>
          <p14:tracePt t="32361" x="10253663" y="3692525"/>
          <p14:tracePt t="32369" x="10253663" y="3708400"/>
          <p14:tracePt t="32376" x="10253663" y="3716338"/>
          <p14:tracePt t="32385" x="10253663" y="3740150"/>
          <p14:tracePt t="32392" x="10253663" y="3763963"/>
          <p14:tracePt t="32400" x="10237788" y="3795713"/>
          <p14:tracePt t="32409" x="10213975" y="3843338"/>
          <p14:tracePt t="32416" x="10158413" y="3890963"/>
          <p14:tracePt t="32425" x="10063163" y="3956050"/>
          <p14:tracePt t="32433" x="9902825" y="4035425"/>
          <p14:tracePt t="32440" x="9688513" y="4098925"/>
          <p14:tracePt t="32449" x="9424988" y="4170363"/>
          <p14:tracePt t="32456" x="9097963" y="4233863"/>
          <p14:tracePt t="32464" x="8723313" y="4291013"/>
          <p14:tracePt t="32473" x="8229600" y="4386263"/>
          <p14:tracePt t="32481" x="7758113" y="4465638"/>
          <p14:tracePt t="32488" x="7280275" y="4560888"/>
          <p14:tracePt t="32496" x="6858000" y="4665663"/>
          <p14:tracePt t="32504" x="6475413" y="4776788"/>
          <p14:tracePt t="32512" x="6140450" y="4927600"/>
          <p14:tracePt t="32520" x="5876925" y="5080000"/>
          <p14:tracePt t="32529" x="5653088" y="5270500"/>
          <p14:tracePt t="32536" x="5526088" y="5422900"/>
          <p14:tracePt t="32544" x="5462588" y="5534025"/>
          <p14:tracePt t="32552" x="5430838" y="5613400"/>
          <p14:tracePt t="32560" x="5422900" y="5678488"/>
          <p14:tracePt t="32568" x="5438775" y="5726113"/>
          <p14:tracePt t="32576" x="5478463" y="5773738"/>
          <p14:tracePt t="32585" x="5541963" y="5805488"/>
          <p14:tracePt t="32592" x="5621338" y="5829300"/>
          <p14:tracePt t="32600" x="5716588" y="5837238"/>
          <p14:tracePt t="32608" x="5837238" y="5837238"/>
          <p14:tracePt t="32616" x="5964238" y="5821363"/>
          <p14:tracePt t="32625" x="6132513" y="5781675"/>
          <p14:tracePt t="32633" x="6338888" y="5686425"/>
          <p14:tracePt t="32640" x="6507163" y="5581650"/>
          <p14:tracePt t="32649" x="6657975" y="5454650"/>
          <p14:tracePt t="32656" x="6784975" y="5310188"/>
          <p14:tracePt t="32665" x="6889750" y="5175250"/>
          <p14:tracePt t="32673" x="6953250" y="5040313"/>
          <p14:tracePt t="32681" x="6992938" y="4919663"/>
          <p14:tracePt t="32688" x="7032625" y="4784725"/>
          <p14:tracePt t="32696" x="7040563" y="4713288"/>
          <p14:tracePt t="32704" x="7056438" y="4657725"/>
          <p14:tracePt t="32713" x="7064375" y="4633913"/>
          <p14:tracePt t="32721" x="7072313" y="4616450"/>
          <p14:tracePt t="32729" x="7088188" y="4616450"/>
          <p14:tracePt t="32736" x="7127875" y="4616450"/>
          <p14:tracePt t="32744" x="7216775" y="4641850"/>
          <p14:tracePt t="32753" x="7383463" y="4713288"/>
          <p14:tracePt t="32761" x="7639050" y="4792663"/>
          <p14:tracePt t="32769" x="7974013" y="4903788"/>
          <p14:tracePt t="32776" x="8364538" y="5016500"/>
          <p14:tracePt t="32784" x="8915400" y="5151438"/>
          <p14:tracePt t="32793" x="9448800" y="5246688"/>
          <p14:tracePt t="32800" x="9967913" y="5302250"/>
          <p14:tracePt t="32808" x="10469563" y="5310188"/>
          <p14:tracePt t="32817" x="10931525" y="5294313"/>
          <p14:tracePt t="32824" x="11371263" y="5230813"/>
          <p14:tracePt t="32832" x="11761788" y="5151438"/>
          <p14:tracePt t="32840" x="12128500" y="5056188"/>
          <p14:tracePt t="33368" x="12120563" y="5040313"/>
          <p14:tracePt t="33376" x="12080875" y="5143500"/>
          <p14:tracePt t="33385" x="12057063" y="5230813"/>
          <p14:tracePt t="33392" x="12033250" y="5286375"/>
          <p14:tracePt t="33401" x="12015788" y="5327650"/>
          <p14:tracePt t="33408" x="12007850" y="5343525"/>
          <p14:tracePt t="33561" x="11999913" y="5351463"/>
          <p14:tracePt t="33624" x="11999913" y="5343525"/>
          <p14:tracePt t="33633" x="11991975" y="5327650"/>
          <p14:tracePt t="33641" x="11991975" y="5310188"/>
          <p14:tracePt t="33649" x="11984038" y="5294313"/>
          <p14:tracePt t="33657" x="11976100" y="5286375"/>
          <p14:tracePt t="33664" x="11976100" y="5270500"/>
          <p14:tracePt t="33672" x="11976100" y="5262563"/>
          <p14:tracePt t="33680" x="11976100" y="5254625"/>
          <p14:tracePt t="33793" x="11976100" y="5262563"/>
          <p14:tracePt t="33856" x="11968163" y="5262563"/>
          <p14:tracePt t="33873" x="11960225" y="5262563"/>
          <p14:tracePt t="33880" x="11952288" y="5262563"/>
          <p14:tracePt t="33889" x="11936413" y="5262563"/>
          <p14:tracePt t="33896" x="11928475" y="5270500"/>
          <p14:tracePt t="33905" x="11904663" y="5278438"/>
          <p14:tracePt t="33912" x="11880850" y="5278438"/>
          <p14:tracePt t="33921" x="11841163" y="5294313"/>
          <p14:tracePt t="33929" x="11777663" y="5302250"/>
          <p14:tracePt t="33937" x="11714163" y="5319713"/>
          <p14:tracePt t="33944" x="11617325" y="5335588"/>
          <p14:tracePt t="33953" x="11514138" y="5351463"/>
          <p14:tracePt t="33960" x="11339513" y="5367338"/>
          <p14:tracePt t="33969" x="11147425" y="5375275"/>
          <p14:tracePt t="33977" x="10963275" y="5391150"/>
          <p14:tracePt t="33984" x="10764838" y="5399088"/>
          <p14:tracePt t="33992" x="10556875" y="5407025"/>
          <p14:tracePt t="34000" x="10342563" y="5407025"/>
          <p14:tracePt t="34008" x="10110788" y="5407025"/>
          <p14:tracePt t="34017" x="9839325" y="5407025"/>
          <p14:tracePt t="34025" x="9625013" y="5399088"/>
          <p14:tracePt t="34032" x="9417050" y="5375275"/>
          <p14:tracePt t="34041" x="9258300" y="5343525"/>
          <p14:tracePt t="34048" x="9129713" y="5319713"/>
          <p14:tracePt t="34056" x="9042400" y="5302250"/>
          <p14:tracePt t="34064" x="8978900" y="5270500"/>
          <p14:tracePt t="34073" x="8923338" y="5238750"/>
          <p14:tracePt t="34080" x="8891588" y="5207000"/>
          <p14:tracePt t="34088" x="8866188" y="5183188"/>
          <p14:tracePt t="34096" x="8850313" y="5143500"/>
          <p14:tracePt t="34105" x="8842375" y="5103813"/>
          <p14:tracePt t="34112" x="8826500" y="5048250"/>
          <p14:tracePt t="34121" x="8818563" y="4984750"/>
          <p14:tracePt t="34128" x="8818563" y="4927600"/>
          <p14:tracePt t="34137" x="8818563" y="4872038"/>
          <p14:tracePt t="34144" x="8826500" y="4800600"/>
          <p14:tracePt t="34153" x="8834438" y="4737100"/>
          <p14:tracePt t="34160" x="8834438" y="4665663"/>
          <p14:tracePt t="34169" x="8842375" y="4592638"/>
          <p14:tracePt t="34176" x="8842375" y="4505325"/>
          <p14:tracePt t="34185" x="8842375" y="4410075"/>
          <p14:tracePt t="34192" x="8834438" y="4330700"/>
          <p14:tracePt t="34201" x="8818563" y="4249738"/>
          <p14:tracePt t="34208" x="8794750" y="4162425"/>
          <p14:tracePt t="34216" x="8778875" y="4090988"/>
          <p14:tracePt t="34224" x="8755063" y="4019550"/>
          <p14:tracePt t="34232" x="8747125" y="3948113"/>
          <p14:tracePt t="34240" x="8731250" y="3898900"/>
          <p14:tracePt t="34248" x="8723313" y="3859213"/>
          <p14:tracePt t="34256" x="8723313" y="3827463"/>
          <p14:tracePt t="34264" x="8723313" y="3811588"/>
          <p14:tracePt t="34272" x="8723313" y="3795713"/>
          <p14:tracePt t="34280" x="8723313" y="3787775"/>
          <p14:tracePt t="34472" x="8731250" y="3779838"/>
          <p14:tracePt t="34505" x="8739188" y="3779838"/>
          <p14:tracePt t="34512" x="8770938" y="3795713"/>
          <p14:tracePt t="34521" x="8818563" y="3827463"/>
          <p14:tracePt t="34529" x="8891588" y="3867150"/>
          <p14:tracePt t="34537" x="8994775" y="3930650"/>
          <p14:tracePt t="34545" x="9121775" y="3995738"/>
          <p14:tracePt t="34553" x="9224963" y="4035425"/>
          <p14:tracePt t="34561" x="9297988" y="4059238"/>
          <p14:tracePt t="34569" x="9369425" y="4067175"/>
          <p14:tracePt t="34576" x="9409113" y="4075113"/>
          <p14:tracePt t="34584" x="9440863" y="4075113"/>
          <p14:tracePt t="34592" x="9456738" y="4075113"/>
          <p14:tracePt t="34600" x="9472613" y="4067175"/>
          <p14:tracePt t="34608" x="9480550" y="4059238"/>
          <p14:tracePt t="34617" x="9488488" y="4051300"/>
          <p14:tracePt t="34624" x="9488488" y="4035425"/>
          <p14:tracePt t="34633" x="9488488" y="4019550"/>
          <p14:tracePt t="34640" x="9488488" y="3995738"/>
          <p14:tracePt t="34648" x="9480550" y="3963988"/>
          <p14:tracePt t="34657" x="9464675" y="3938588"/>
          <p14:tracePt t="34664" x="9456738" y="3906838"/>
          <p14:tracePt t="34673" x="9448800" y="3890963"/>
          <p14:tracePt t="34680" x="9432925" y="3867150"/>
          <p14:tracePt t="34689" x="9432925" y="3851275"/>
          <p14:tracePt t="34696" x="9424988" y="3835400"/>
          <p14:tracePt t="34704" x="9424988" y="3819525"/>
          <p14:tracePt t="34712" x="9417050" y="3811588"/>
          <p14:tracePt t="34720" x="9417050" y="3803650"/>
          <p14:tracePt t="34728" x="9417050" y="3795713"/>
          <p14:tracePt t="34737" x="9417050" y="3787775"/>
          <p14:tracePt t="34745" x="9417050" y="3779838"/>
          <p14:tracePt t="34753" x="9417050" y="3771900"/>
          <p14:tracePt t="34760" x="9417050" y="3756025"/>
          <p14:tracePt t="34769" x="9417050" y="3748088"/>
          <p14:tracePt t="34777" x="9424988" y="3740150"/>
          <p14:tracePt t="34784" x="9424988" y="3732213"/>
          <p14:tracePt t="34792" x="9432925" y="3724275"/>
          <p14:tracePt t="34801" x="9432925" y="3716338"/>
          <p14:tracePt t="34808" x="9440863" y="3708400"/>
          <p14:tracePt t="34816" x="9448800" y="3692525"/>
          <p14:tracePt t="34825" x="9456738" y="3684588"/>
          <p14:tracePt t="34832" x="9464675" y="3676650"/>
          <p14:tracePt t="34840" x="9472613" y="3668713"/>
          <p14:tracePt t="34848" x="9488488" y="3652838"/>
          <p14:tracePt t="34857" x="9512300" y="3644900"/>
          <p14:tracePt t="34864" x="9528175" y="3629025"/>
          <p14:tracePt t="34873" x="9544050" y="3613150"/>
          <p14:tracePt t="34880" x="9567863" y="3595688"/>
          <p14:tracePt t="34889" x="9585325" y="3579813"/>
          <p14:tracePt t="34896" x="9601200" y="3571875"/>
          <p14:tracePt t="34905" x="9617075" y="3563938"/>
          <p14:tracePt t="34985" x="9617075" y="3556000"/>
          <p14:tracePt t="35009" x="9609138" y="3556000"/>
          <p14:tracePt t="35016" x="9601200" y="3556000"/>
          <p14:tracePt t="35025" x="9575800" y="3571875"/>
          <p14:tracePt t="35033" x="9544050" y="3595688"/>
          <p14:tracePt t="35049" x="9472613" y="3668713"/>
          <p14:tracePt t="35056" x="9424988" y="3716338"/>
          <p14:tracePt t="35064" x="9385300" y="3763963"/>
          <p14:tracePt t="35073" x="9337675" y="3819525"/>
          <p14:tracePt t="35080" x="9297988" y="3875088"/>
          <p14:tracePt t="35089" x="9258300" y="3922713"/>
          <p14:tracePt t="35097" x="9224963" y="3979863"/>
          <p14:tracePt t="35105" x="9209088" y="4043363"/>
          <p14:tracePt t="35112" x="9193213" y="4098925"/>
          <p14:tracePt t="35120" x="9193213" y="4138613"/>
          <p14:tracePt t="35129" x="9201150" y="4170363"/>
          <p14:tracePt t="35136" x="9224963" y="4202113"/>
          <p14:tracePt t="35144" x="9250363" y="4225925"/>
          <p14:tracePt t="35153" x="9313863" y="4249738"/>
          <p14:tracePt t="35160" x="9369425" y="4273550"/>
          <p14:tracePt t="35169" x="9440863" y="4291013"/>
          <p14:tracePt t="35176" x="9512300" y="4306888"/>
          <p14:tracePt t="35185" x="9585325" y="4314825"/>
          <p14:tracePt t="35192" x="9648825" y="4314825"/>
          <p14:tracePt t="35201" x="9720263" y="4298950"/>
          <p14:tracePt t="35208" x="9775825" y="4281488"/>
          <p14:tracePt t="35216" x="9815513" y="4265613"/>
          <p14:tracePt t="35225" x="9839325" y="4241800"/>
          <p14:tracePt t="35233" x="9863138" y="4217988"/>
          <p14:tracePt t="35240" x="9871075" y="4194175"/>
          <p14:tracePt t="35249" x="9886950" y="4154488"/>
          <p14:tracePt t="35256" x="9886950" y="4114800"/>
          <p14:tracePt t="35264" x="9879013" y="4075113"/>
          <p14:tracePt t="35272" x="9863138" y="4027488"/>
          <p14:tracePt t="35280" x="9839325" y="3979863"/>
          <p14:tracePt t="35289" x="9807575" y="3930650"/>
          <p14:tracePt t="35296" x="9759950" y="3883025"/>
          <p14:tracePt t="35305" x="9712325" y="3827463"/>
          <p14:tracePt t="35312" x="9664700" y="3787775"/>
          <p14:tracePt t="35321" x="9625013" y="3756025"/>
          <p14:tracePt t="35328" x="9585325" y="3740150"/>
          <p14:tracePt t="35336" x="9551988" y="3732213"/>
          <p14:tracePt t="35344" x="9520238" y="3724275"/>
          <p14:tracePt t="35353" x="9504363" y="3724275"/>
          <p14:tracePt t="35360" x="9488488" y="3732213"/>
          <p14:tracePt t="35369" x="9464675" y="3763963"/>
          <p14:tracePt t="35377" x="9432925" y="3803650"/>
          <p14:tracePt t="35385" x="9417050" y="3859213"/>
          <p14:tracePt t="35392" x="9401175" y="3914775"/>
          <p14:tracePt t="35400" x="9401175" y="3979863"/>
          <p14:tracePt t="35408" x="9401175" y="4043363"/>
          <p14:tracePt t="35417" x="9401175" y="4106863"/>
          <p14:tracePt t="35424" x="9424988" y="4154488"/>
          <p14:tracePt t="35433" x="9448800" y="4194175"/>
          <p14:tracePt t="35441" x="9464675" y="4217988"/>
          <p14:tracePt t="35449" x="9480550" y="4225925"/>
          <p14:tracePt t="35456" x="9496425" y="4225925"/>
          <p14:tracePt t="35464" x="9512300" y="4233863"/>
          <p14:tracePt t="35472" x="9536113" y="4233863"/>
          <p14:tracePt t="35480" x="9544050" y="4225925"/>
          <p14:tracePt t="35489" x="9559925" y="4210050"/>
          <p14:tracePt t="35496" x="9575800" y="4178300"/>
          <p14:tracePt t="35504" x="9593263" y="4146550"/>
          <p14:tracePt t="35512" x="9601200" y="4098925"/>
          <p14:tracePt t="35520" x="9601200" y="4051300"/>
          <p14:tracePt t="35528" x="9601200" y="3995738"/>
          <p14:tracePt t="35537" x="9601200" y="3938588"/>
          <p14:tracePt t="35544" x="9585325" y="3890963"/>
          <p14:tracePt t="35552" x="9575800" y="3851275"/>
          <p14:tracePt t="35560" x="9551988" y="3819525"/>
          <p14:tracePt t="35569" x="9536113" y="3795713"/>
          <p14:tracePt t="35576" x="9528175" y="3779838"/>
          <p14:tracePt t="35584" x="9520238" y="3771900"/>
          <p14:tracePt t="35593" x="9512300" y="3763963"/>
          <p14:tracePt t="35601" x="9496425" y="3763963"/>
          <p14:tracePt t="35609" x="9488488" y="3763963"/>
          <p14:tracePt t="35617" x="9472613" y="3787775"/>
          <p14:tracePt t="35624" x="9448800" y="3827463"/>
          <p14:tracePt t="35632" x="9424988" y="3883025"/>
          <p14:tracePt t="35640" x="9417050" y="3948113"/>
          <p14:tracePt t="35648" x="9401175" y="4019550"/>
          <p14:tracePt t="35656" x="9393238" y="4083050"/>
          <p14:tracePt t="35664" x="9385300" y="4138613"/>
          <p14:tracePt t="35672" x="9385300" y="4186238"/>
          <p14:tracePt t="35680" x="9401175" y="4233863"/>
          <p14:tracePt t="35688" x="9401175" y="4257675"/>
          <p14:tracePt t="35696" x="9409113" y="4273550"/>
          <p14:tracePt t="35705" x="9409113" y="4291013"/>
          <p14:tracePt t="35712" x="9417050" y="4298950"/>
          <p14:tracePt t="35721" x="9417050" y="4306888"/>
          <p14:tracePt t="35728" x="9424988" y="4314825"/>
          <p14:tracePt t="35736" x="9432925" y="4322763"/>
          <p14:tracePt t="35744" x="9440863" y="4330700"/>
          <p14:tracePt t="35753" x="9464675" y="4370388"/>
          <p14:tracePt t="35760" x="9496425" y="4410075"/>
          <p14:tracePt t="35769" x="9544050" y="4465638"/>
          <p14:tracePt t="35777" x="9617075" y="4529138"/>
          <p14:tracePt t="35784" x="9704388" y="4616450"/>
          <p14:tracePt t="35792" x="9823450" y="4697413"/>
          <p14:tracePt t="35801" x="9952038" y="4760913"/>
          <p14:tracePt t="35808" x="10086975" y="4808538"/>
          <p14:tracePt t="35817" x="10221913" y="4840288"/>
          <p14:tracePt t="35825" x="10318750" y="4856163"/>
          <p14:tracePt t="35833" x="10398125" y="4864100"/>
          <p14:tracePt t="35840" x="10469563" y="4864100"/>
          <p14:tracePt t="35849" x="10525125" y="4848225"/>
          <p14:tracePt t="35857" x="10588625" y="4816475"/>
          <p14:tracePt t="35864" x="10637838" y="4776788"/>
          <p14:tracePt t="35872" x="10669588" y="4721225"/>
          <p14:tracePt t="35880" x="10685463" y="4657725"/>
          <p14:tracePt t="35889" x="10701338" y="4584700"/>
          <p14:tracePt t="35896" x="10701338" y="4513263"/>
          <p14:tracePt t="35905" x="10701338" y="4433888"/>
          <p14:tracePt t="35912" x="10693400" y="4362450"/>
          <p14:tracePt t="35921" x="10677525" y="4306888"/>
          <p14:tracePt t="35933" x="10661650" y="4257675"/>
          <p14:tracePt t="35936" x="10637838" y="4225925"/>
          <p14:tracePt t="35944" x="10629900" y="4210050"/>
          <p14:tracePt t="35961" x="10620375" y="4202113"/>
          <p14:tracePt t="35976" x="10612438" y="4202113"/>
          <p14:tracePt t="35984" x="10596563" y="4225925"/>
          <p14:tracePt t="35992" x="10572750" y="4273550"/>
          <p14:tracePt t="36001" x="10556875" y="4338638"/>
          <p14:tracePt t="36009" x="10533063" y="4425950"/>
          <p14:tracePt t="36016" x="10509250" y="4521200"/>
          <p14:tracePt t="36025" x="10501313" y="4624388"/>
          <p14:tracePt t="36033" x="10501313" y="4705350"/>
          <p14:tracePt t="36041" x="10501313" y="4768850"/>
          <p14:tracePt t="36049" x="10509250" y="4800600"/>
          <p14:tracePt t="36056" x="10517188" y="4816475"/>
          <p14:tracePt t="36064" x="10533063" y="4824413"/>
          <p14:tracePt t="36072" x="10541000" y="4824413"/>
          <p14:tracePt t="36081" x="10556875" y="4824413"/>
          <p14:tracePt t="36089" x="10580688" y="4816475"/>
          <p14:tracePt t="36096" x="10596563" y="4784725"/>
          <p14:tracePt t="36105" x="10629900" y="4745038"/>
          <p14:tracePt t="36112" x="10653713" y="4713288"/>
          <p14:tracePt t="36120" x="10677525" y="4665663"/>
          <p14:tracePt t="36128" x="10693400" y="4608513"/>
          <p14:tracePt t="36137" x="10709275" y="4545013"/>
          <p14:tracePt t="36144" x="10717213" y="4497388"/>
          <p14:tracePt t="36153" x="10717213" y="4449763"/>
          <p14:tracePt t="36160" x="10717213" y="4410075"/>
          <p14:tracePt t="36169" x="10701338" y="4370388"/>
          <p14:tracePt t="36176" x="10685463" y="4338638"/>
          <p14:tracePt t="36184" x="10661650" y="4322763"/>
          <p14:tracePt t="36192" x="10637838" y="4298950"/>
          <p14:tracePt t="36200" x="10612438" y="4291013"/>
          <p14:tracePt t="36208" x="10580688" y="4273550"/>
          <p14:tracePt t="36216" x="10533063" y="4273550"/>
          <p14:tracePt t="36224" x="10493375" y="4273550"/>
          <p14:tracePt t="36233" x="10437813" y="4281488"/>
          <p14:tracePt t="36241" x="10390188" y="4314825"/>
          <p14:tracePt t="36248" x="10350500" y="4346575"/>
          <p14:tracePt t="36257" x="10310813" y="4386263"/>
          <p14:tracePt t="36264" x="10287000" y="4433888"/>
          <p14:tracePt t="36273" x="10261600" y="4489450"/>
          <p14:tracePt t="36281" x="10253663" y="4552950"/>
          <p14:tracePt t="36289" x="10245725" y="4600575"/>
          <p14:tracePt t="36297" x="10245725" y="4641850"/>
          <p14:tracePt t="36305" x="10253663" y="4681538"/>
          <p14:tracePt t="36313" x="10269538" y="4705350"/>
          <p14:tracePt t="36320" x="10294938" y="4721225"/>
          <p14:tracePt t="36328" x="10302875" y="4729163"/>
          <p14:tracePt t="36337" x="10310813" y="4737100"/>
          <p14:tracePt t="36344" x="10318750" y="4737100"/>
          <p14:tracePt t="36352" x="10326688" y="4737100"/>
          <p14:tracePt t="36409" x="10326688" y="4729163"/>
          <p14:tracePt t="36416" x="10318750" y="47291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6C1FCC-1DA0-48D6-900B-41EB5272A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" y="0"/>
            <a:ext cx="1126671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46A406-307F-417D-933E-4DFBD23D9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80"/>
    </mc:Choice>
    <mc:Fallback xmlns="">
      <p:transition spd="slow" advTm="5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6.3|2.4|4.5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5.2|2.6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6.5|18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MU Sans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2510</TotalTime>
  <Words>2588</Words>
  <Application>Microsoft Office PowerPoint</Application>
  <PresentationFormat>Widescreen</PresentationFormat>
  <Paragraphs>166</Paragraphs>
  <Slides>68</Slides>
  <Notes>29</Notes>
  <HiddenSlides>1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CMU Sans Serif</vt:lpstr>
      <vt:lpstr>CMU Serif</vt:lpstr>
      <vt:lpstr>Office Theme</vt:lpstr>
      <vt:lpstr>Musical sounds are just a bunch of sinusoidal waves added together</vt:lpstr>
      <vt:lpstr>PowerPoint Presentation</vt:lpstr>
      <vt:lpstr>PowerPoint Presentation</vt:lpstr>
      <vt:lpstr>The Inner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inner product is linear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have lied to you :(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Solution:</vt:lpstr>
      <vt:lpstr>PowerPoint Presentation</vt:lpstr>
      <vt:lpstr>Harmonic Addition Theorem</vt:lpstr>
      <vt:lpstr>The inner product of Sine and Cosine is 0!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de Reuse</dc:creator>
  <cp:lastModifiedBy>Timothy de Reuse</cp:lastModifiedBy>
  <cp:revision>74</cp:revision>
  <dcterms:created xsi:type="dcterms:W3CDTF">2021-07-22T00:08:50Z</dcterms:created>
  <dcterms:modified xsi:type="dcterms:W3CDTF">2021-08-02T04:31:25Z</dcterms:modified>
</cp:coreProperties>
</file>